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306" r:id="rId5"/>
    <p:sldId id="3398" r:id="rId6"/>
    <p:sldId id="3374" r:id="rId7"/>
    <p:sldId id="3386" r:id="rId8"/>
    <p:sldId id="3397" r:id="rId9"/>
    <p:sldId id="3402" r:id="rId10"/>
    <p:sldId id="3311" r:id="rId11"/>
    <p:sldId id="3376" r:id="rId12"/>
    <p:sldId id="3377" r:id="rId13"/>
    <p:sldId id="3346" r:id="rId14"/>
    <p:sldId id="3378" r:id="rId15"/>
    <p:sldId id="3379" r:id="rId16"/>
    <p:sldId id="3400" r:id="rId17"/>
    <p:sldId id="257" r:id="rId18"/>
    <p:sldId id="258" r:id="rId19"/>
    <p:sldId id="260" r:id="rId20"/>
    <p:sldId id="261" r:id="rId21"/>
    <p:sldId id="262" r:id="rId22"/>
    <p:sldId id="263" r:id="rId23"/>
    <p:sldId id="264" r:id="rId24"/>
    <p:sldId id="3401" r:id="rId25"/>
    <p:sldId id="266" r:id="rId26"/>
    <p:sldId id="267" r:id="rId27"/>
    <p:sldId id="268" r:id="rId28"/>
    <p:sldId id="269" r:id="rId29"/>
    <p:sldId id="270" r:id="rId30"/>
    <p:sldId id="3382" r:id="rId31"/>
    <p:sldId id="3387" r:id="rId32"/>
    <p:sldId id="3388" r:id="rId33"/>
    <p:sldId id="3399" r:id="rId34"/>
    <p:sldId id="3390" r:id="rId35"/>
    <p:sldId id="3312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D Admin" initials="DA" lastIdx="1" clrIdx="0">
    <p:extLst>
      <p:ext uri="{19B8F6BF-5375-455C-9EA6-DF929625EA0E}">
        <p15:presenceInfo xmlns:p15="http://schemas.microsoft.com/office/powerpoint/2012/main" userId="DoD Admin" providerId="None"/>
      </p:ext>
    </p:extLst>
  </p:cmAuthor>
  <p:cmAuthor id="2" name="Marken, Wayne" initials="WRM" lastIdx="2" clrIdx="1">
    <p:extLst>
      <p:ext uri="{19B8F6BF-5375-455C-9EA6-DF929625EA0E}">
        <p15:presenceInfo xmlns:p15="http://schemas.microsoft.com/office/powerpoint/2012/main" userId="Marken, Wayne" providerId="None"/>
      </p:ext>
    </p:extLst>
  </p:cmAuthor>
  <p:cmAuthor id="3" name="FuentesOtero, Joshua M SPC" initials="FJMS" lastIdx="1" clrIdx="2">
    <p:extLst>
      <p:ext uri="{19B8F6BF-5375-455C-9EA6-DF929625EA0E}">
        <p15:presenceInfo xmlns:p15="http://schemas.microsoft.com/office/powerpoint/2012/main" userId="S-1-5-21-3822721094-983390456-1902330015-19492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D86F1"/>
    <a:srgbClr val="0066CC"/>
    <a:srgbClr val="569DD8"/>
    <a:srgbClr val="0066FF"/>
    <a:srgbClr val="138600"/>
    <a:srgbClr val="FFFFFF"/>
    <a:srgbClr val="CC3300"/>
    <a:srgbClr val="FF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636FC-75B0-D69A-4D24-43BA6AC1D0BC}" v="12" dt="2024-08-12T15:13:14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FC7F0-F024-4002-BAF8-C8E3A40AE20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8E88EC-D769-4F0F-8623-BC9CE4F5CD5E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Commander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O4 – AG </a:t>
          </a:r>
        </a:p>
      </dgm:t>
    </dgm:pt>
    <dgm:pt modelId="{DF7CAFEA-EACA-4D13-8659-B1EB7AF5B079}" type="parTrans" cxnId="{2E0C5E4F-782A-4456-A9B8-F912D9D902D9}">
      <dgm:prSet/>
      <dgm:spPr/>
      <dgm:t>
        <a:bodyPr/>
        <a:lstStyle/>
        <a:p>
          <a:endParaRPr lang="en-US"/>
        </a:p>
      </dgm:t>
    </dgm:pt>
    <dgm:pt modelId="{3C297D0B-DFED-4CC9-AAC2-A2A77D9F6DA7}" type="sibTrans" cxnId="{2E0C5E4F-782A-4456-A9B8-F912D9D902D9}">
      <dgm:prSet/>
      <dgm:spPr/>
      <dgm:t>
        <a:bodyPr/>
        <a:lstStyle/>
        <a:p>
          <a:endParaRPr lang="en-US"/>
        </a:p>
      </dgm:t>
    </dgm:pt>
    <dgm:pt modelId="{4B3164D5-53D7-4506-AF8A-B1FE8076F6C9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First Sergeant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E8 – 42A</a:t>
          </a:r>
        </a:p>
      </dgm:t>
    </dgm:pt>
    <dgm:pt modelId="{1D189783-CB76-4727-87EB-5DFFAAC3AB2B}" type="parTrans" cxnId="{A6CADD7E-706A-412D-9EAB-5A3E906B3C1D}">
      <dgm:prSet/>
      <dgm:spPr/>
      <dgm:t>
        <a:bodyPr/>
        <a:lstStyle/>
        <a:p>
          <a:endParaRPr lang="en-US"/>
        </a:p>
      </dgm:t>
    </dgm:pt>
    <dgm:pt modelId="{D7E2AA77-2849-48F4-9C05-E3A057591ED8}" type="sibTrans" cxnId="{A6CADD7E-706A-412D-9EAB-5A3E906B3C1D}">
      <dgm:prSet/>
      <dgm:spPr/>
      <dgm:t>
        <a:bodyPr/>
        <a:lstStyle/>
        <a:p>
          <a:endParaRPr lang="en-US"/>
        </a:p>
      </dgm:t>
    </dgm:pt>
    <dgm:pt modelId="{F5F36249-6B96-49B7-9FAA-97445AE493B6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DET HQs</a:t>
          </a:r>
        </a:p>
      </dgm:t>
    </dgm:pt>
    <dgm:pt modelId="{E0693272-26AD-4B8E-9ED9-4D6105FC0E35}" type="parTrans" cxnId="{AC8FFCA2-D1F2-46FF-A900-3B10633479E0}">
      <dgm:prSet/>
      <dgm:spPr/>
      <dgm:t>
        <a:bodyPr/>
        <a:lstStyle/>
        <a:p>
          <a:endParaRPr lang="en-US"/>
        </a:p>
      </dgm:t>
    </dgm:pt>
    <dgm:pt modelId="{4E631A10-85B3-4C22-8622-1E97BAC0ECB9}" type="sibTrans" cxnId="{AC8FFCA2-D1F2-46FF-A900-3B10633479E0}">
      <dgm:prSet/>
      <dgm:spPr/>
      <dgm:t>
        <a:bodyPr/>
        <a:lstStyle/>
        <a:p>
          <a:endParaRPr lang="en-US"/>
        </a:p>
      </dgm:t>
    </dgm:pt>
    <dgm:pt modelId="{6BDC4395-A1B6-473E-BAB9-251CDD9AC37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Human Resources Support Section</a:t>
          </a:r>
        </a:p>
      </dgm:t>
    </dgm:pt>
    <dgm:pt modelId="{E8EFC418-D2B6-41FA-B86C-540242C4F926}" type="parTrans" cxnId="{F00ABA12-2B4A-475B-ACD6-94C3BE0994A0}">
      <dgm:prSet/>
      <dgm:spPr/>
      <dgm:t>
        <a:bodyPr/>
        <a:lstStyle/>
        <a:p>
          <a:endParaRPr lang="en-US"/>
        </a:p>
      </dgm:t>
    </dgm:pt>
    <dgm:pt modelId="{C04A2A45-28AD-456F-A328-86BBB720F292}" type="sibTrans" cxnId="{F00ABA12-2B4A-475B-ACD6-94C3BE0994A0}">
      <dgm:prSet/>
      <dgm:spPr/>
      <dgm:t>
        <a:bodyPr/>
        <a:lstStyle/>
        <a:p>
          <a:endParaRPr lang="en-US"/>
        </a:p>
      </dgm:t>
    </dgm:pt>
    <dgm:pt modelId="{29ED6CCD-49BE-4E47-A453-4EED8B29ED7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Financial Services Section</a:t>
          </a:r>
        </a:p>
      </dgm:t>
    </dgm:pt>
    <dgm:pt modelId="{FEA9AA62-38C8-419B-9FAB-E2E011750360}" type="parTrans" cxnId="{8B465909-0B1E-45CC-A84E-DC254FE81FF3}">
      <dgm:prSet/>
      <dgm:spPr/>
      <dgm:t>
        <a:bodyPr/>
        <a:lstStyle/>
        <a:p>
          <a:endParaRPr lang="en-US"/>
        </a:p>
      </dgm:t>
    </dgm:pt>
    <dgm:pt modelId="{53F3C932-09BF-4FE2-8AEF-776789C24DD8}" type="sibTrans" cxnId="{8B465909-0B1E-45CC-A84E-DC254FE81FF3}">
      <dgm:prSet/>
      <dgm:spPr/>
      <dgm:t>
        <a:bodyPr/>
        <a:lstStyle/>
        <a:p>
          <a:endParaRPr lang="en-US"/>
        </a:p>
      </dgm:t>
    </dgm:pt>
    <dgm:pt modelId="{E2C8AF6E-B1E2-4883-AF63-04E51DEE0DD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dirty="0"/>
            <a:t>HR Supvr (MIL/OA)</a:t>
          </a:r>
          <a:br>
            <a:rPr lang="en-US" sz="1200" dirty="0"/>
          </a:br>
          <a:r>
            <a:rPr lang="en-US" sz="1200" dirty="0"/>
            <a:t>GS-0201-09</a:t>
          </a:r>
        </a:p>
      </dgm:t>
    </dgm:pt>
    <dgm:pt modelId="{EF2E04DD-E939-440F-8E04-C2293D6B9CDB}" type="parTrans" cxnId="{CF70B483-66D7-4FE6-8CAD-1BAB028272D4}">
      <dgm:prSet/>
      <dgm:spPr/>
      <dgm:t>
        <a:bodyPr/>
        <a:lstStyle/>
        <a:p>
          <a:endParaRPr lang="en-US"/>
        </a:p>
      </dgm:t>
    </dgm:pt>
    <dgm:pt modelId="{62EBE341-E6C5-40E0-BDE9-C62381E9B06B}" type="sibTrans" cxnId="{CF70B483-66D7-4FE6-8CAD-1BAB028272D4}">
      <dgm:prSet/>
      <dgm:spPr/>
      <dgm:t>
        <a:bodyPr/>
        <a:lstStyle/>
        <a:p>
          <a:endParaRPr lang="en-US"/>
        </a:p>
      </dgm:t>
    </dgm:pt>
    <dgm:pt modelId="{39F6FFFD-09EC-46EC-A9B8-17CAC1413C5A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0" u="none" dirty="0">
              <a:solidFill>
                <a:schemeClr val="bg1"/>
              </a:solidFill>
            </a:rPr>
            <a:t>HR SGT</a:t>
          </a:r>
          <a:br>
            <a:rPr lang="en-US" sz="1200" b="0" u="none" dirty="0">
              <a:solidFill>
                <a:schemeClr val="bg1"/>
              </a:solidFill>
            </a:rPr>
          </a:br>
          <a:r>
            <a:rPr lang="en-US" sz="1200" b="0" u="none" dirty="0">
              <a:solidFill>
                <a:schemeClr val="bg1"/>
              </a:solidFill>
            </a:rPr>
            <a:t>E5 – 42A</a:t>
          </a:r>
        </a:p>
      </dgm:t>
    </dgm:pt>
    <dgm:pt modelId="{180C5372-A599-4995-A6CD-6BFE7F7238CB}" type="parTrans" cxnId="{D8F703C3-D66F-44FE-A50B-E8E002F6847B}">
      <dgm:prSet/>
      <dgm:spPr/>
      <dgm:t>
        <a:bodyPr/>
        <a:lstStyle/>
        <a:p>
          <a:endParaRPr lang="en-US"/>
        </a:p>
      </dgm:t>
    </dgm:pt>
    <dgm:pt modelId="{AC28CD6F-D6B4-4FE6-B04B-97A34F0C564D}" type="sibTrans" cxnId="{D8F703C3-D66F-44FE-A50B-E8E002F6847B}">
      <dgm:prSet/>
      <dgm:spPr/>
      <dgm:t>
        <a:bodyPr/>
        <a:lstStyle/>
        <a:p>
          <a:endParaRPr lang="en-US"/>
        </a:p>
      </dgm:t>
    </dgm:pt>
    <dgm:pt modelId="{FDE4A70C-1076-4938-8636-8A1A80D5C1C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dirty="0"/>
            <a:t>Admin Asst</a:t>
          </a:r>
          <a:br>
            <a:rPr lang="en-US" sz="1200" dirty="0"/>
          </a:br>
          <a:r>
            <a:rPr lang="en-US" sz="1200" dirty="0"/>
            <a:t>GS-0203-06</a:t>
          </a:r>
        </a:p>
      </dgm:t>
    </dgm:pt>
    <dgm:pt modelId="{11C7AA11-E9F9-4C44-9FAC-BE64520B2B4B}" type="parTrans" cxnId="{AF2BFB09-A3A0-419F-BE59-CD6B4378381B}">
      <dgm:prSet/>
      <dgm:spPr/>
      <dgm:t>
        <a:bodyPr/>
        <a:lstStyle/>
        <a:p>
          <a:endParaRPr lang="en-US"/>
        </a:p>
      </dgm:t>
    </dgm:pt>
    <dgm:pt modelId="{C97DD725-D1FE-4985-A182-4B3BBDCD3ECA}" type="sibTrans" cxnId="{AF2BFB09-A3A0-419F-BE59-CD6B4378381B}">
      <dgm:prSet/>
      <dgm:spPr/>
      <dgm:t>
        <a:bodyPr/>
        <a:lstStyle/>
        <a:p>
          <a:endParaRPr lang="en-US"/>
        </a:p>
      </dgm:t>
    </dgm:pt>
    <dgm:pt modelId="{AF4CFC0F-7031-45DF-B1DB-4B154E92938D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dirty="0"/>
            <a:t>HR Asst (MIL/OA)</a:t>
          </a:r>
          <a:br>
            <a:rPr lang="en-US" sz="1200" dirty="0"/>
          </a:br>
          <a:r>
            <a:rPr lang="en-US" sz="1200" dirty="0"/>
            <a:t>GS-0203-07</a:t>
          </a:r>
        </a:p>
      </dgm:t>
    </dgm:pt>
    <dgm:pt modelId="{DB637C85-5415-43AA-90E3-DEA233DEDE7F}" type="parTrans" cxnId="{D73694B6-3573-4B23-AE8C-117DDC77CDD5}">
      <dgm:prSet/>
      <dgm:spPr/>
      <dgm:t>
        <a:bodyPr/>
        <a:lstStyle/>
        <a:p>
          <a:endParaRPr lang="en-US"/>
        </a:p>
      </dgm:t>
    </dgm:pt>
    <dgm:pt modelId="{958C766D-9853-4E14-A85C-7678B81F9ED2}" type="sibTrans" cxnId="{D73694B6-3573-4B23-AE8C-117DDC77CDD5}">
      <dgm:prSet/>
      <dgm:spPr/>
      <dgm:t>
        <a:bodyPr/>
        <a:lstStyle/>
        <a:p>
          <a:endParaRPr lang="en-US"/>
        </a:p>
      </dgm:t>
    </dgm:pt>
    <dgm:pt modelId="{3D06F9BE-C283-4691-B34A-2824EF34F2E4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0" dirty="0">
              <a:solidFill>
                <a:schemeClr val="bg1"/>
              </a:solidFill>
            </a:rPr>
            <a:t>HR SGT</a:t>
          </a:r>
          <a:br>
            <a:rPr lang="en-US" sz="1200" b="0" dirty="0">
              <a:solidFill>
                <a:schemeClr val="bg1"/>
              </a:solidFill>
            </a:rPr>
          </a:br>
          <a:r>
            <a:rPr lang="en-US" sz="1200" b="0" dirty="0">
              <a:solidFill>
                <a:schemeClr val="bg1"/>
              </a:solidFill>
            </a:rPr>
            <a:t>E6 – 42A</a:t>
          </a:r>
        </a:p>
      </dgm:t>
    </dgm:pt>
    <dgm:pt modelId="{E96D6928-3F04-430C-8267-02DFD7B35A0F}" type="parTrans" cxnId="{C0CB28C9-6871-401B-A07E-B15C791AE187}">
      <dgm:prSet/>
      <dgm:spPr/>
      <dgm:t>
        <a:bodyPr/>
        <a:lstStyle/>
        <a:p>
          <a:endParaRPr lang="en-US"/>
        </a:p>
      </dgm:t>
    </dgm:pt>
    <dgm:pt modelId="{BBCBD601-4AA4-48CF-81FB-C43DE98D72B3}" type="sibTrans" cxnId="{C0CB28C9-6871-401B-A07E-B15C791AE187}">
      <dgm:prSet/>
      <dgm:spPr/>
      <dgm:t>
        <a:bodyPr/>
        <a:lstStyle/>
        <a:p>
          <a:endParaRPr lang="en-US"/>
        </a:p>
      </dgm:t>
    </dgm:pt>
    <dgm:pt modelId="{E6F64E6A-6913-4E7A-A2C4-DB01A1006F4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dirty="0"/>
            <a:t>HR Asst (MIL/OA)</a:t>
          </a:r>
          <a:br>
            <a:rPr lang="en-US" sz="1200" dirty="0"/>
          </a:br>
          <a:r>
            <a:rPr lang="en-US" sz="1200" dirty="0"/>
            <a:t>GS-0203-07</a:t>
          </a:r>
        </a:p>
      </dgm:t>
    </dgm:pt>
    <dgm:pt modelId="{4836CA34-15A5-4368-94A5-DE3A9615AD8D}" type="parTrans" cxnId="{9A8C7E20-3196-406E-BA4D-1CDB9E787384}">
      <dgm:prSet/>
      <dgm:spPr/>
      <dgm:t>
        <a:bodyPr/>
        <a:lstStyle/>
        <a:p>
          <a:endParaRPr lang="en-US"/>
        </a:p>
      </dgm:t>
    </dgm:pt>
    <dgm:pt modelId="{EC056831-7D48-4801-AAF1-7E53287A6931}" type="sibTrans" cxnId="{9A8C7E20-3196-406E-BA4D-1CDB9E787384}">
      <dgm:prSet/>
      <dgm:spPr/>
      <dgm:t>
        <a:bodyPr/>
        <a:lstStyle/>
        <a:p>
          <a:endParaRPr lang="en-US"/>
        </a:p>
      </dgm:t>
    </dgm:pt>
    <dgm:pt modelId="{08A63285-E47C-4CBA-87B8-B48D5C8F0BD6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0" dirty="0">
              <a:solidFill>
                <a:schemeClr val="bg1"/>
              </a:solidFill>
            </a:rPr>
            <a:t>HR SGT</a:t>
          </a:r>
          <a:br>
            <a:rPr lang="en-US" sz="1200" b="0" dirty="0">
              <a:solidFill>
                <a:schemeClr val="bg1"/>
              </a:solidFill>
            </a:rPr>
          </a:br>
          <a:r>
            <a:rPr lang="en-US" sz="1200" b="0" dirty="0">
              <a:solidFill>
                <a:schemeClr val="bg1"/>
              </a:solidFill>
            </a:rPr>
            <a:t>E5 – 42A </a:t>
          </a:r>
        </a:p>
      </dgm:t>
    </dgm:pt>
    <dgm:pt modelId="{EFD4EA06-4066-4AC7-A93A-F3F02C06ED9D}" type="parTrans" cxnId="{A162D5DC-7745-45DE-B93D-BDBFF1DA1B2E}">
      <dgm:prSet/>
      <dgm:spPr/>
      <dgm:t>
        <a:bodyPr/>
        <a:lstStyle/>
        <a:p>
          <a:endParaRPr lang="en-US"/>
        </a:p>
      </dgm:t>
    </dgm:pt>
    <dgm:pt modelId="{00E15EFC-9A08-4AC6-93D5-7668438CD556}" type="sibTrans" cxnId="{A162D5DC-7745-45DE-B93D-BDBFF1DA1B2E}">
      <dgm:prSet/>
      <dgm:spPr/>
      <dgm:t>
        <a:bodyPr/>
        <a:lstStyle/>
        <a:p>
          <a:endParaRPr lang="en-US"/>
        </a:p>
      </dgm:t>
    </dgm:pt>
    <dgm:pt modelId="{F746C27B-02D8-4E7D-9BF3-0DF0C7EFE777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dirty="0"/>
            <a:t>HR Asst (MIL/OA)</a:t>
          </a:r>
          <a:br>
            <a:rPr lang="en-US" sz="1200" dirty="0"/>
          </a:br>
          <a:r>
            <a:rPr lang="en-US" sz="1200" dirty="0"/>
            <a:t>GS-0203-07</a:t>
          </a:r>
        </a:p>
      </dgm:t>
    </dgm:pt>
    <dgm:pt modelId="{1D517B84-410B-4CBF-906A-8C57019CBA8F}" type="parTrans" cxnId="{D7DFF9D7-E962-43AE-B52E-EB3F8B5E912B}">
      <dgm:prSet/>
      <dgm:spPr/>
      <dgm:t>
        <a:bodyPr/>
        <a:lstStyle/>
        <a:p>
          <a:endParaRPr lang="en-US"/>
        </a:p>
      </dgm:t>
    </dgm:pt>
    <dgm:pt modelId="{52E2DF5F-EC20-4715-8A7B-021A294FDBD9}" type="sibTrans" cxnId="{D7DFF9D7-E962-43AE-B52E-EB3F8B5E912B}">
      <dgm:prSet/>
      <dgm:spPr/>
      <dgm:t>
        <a:bodyPr/>
        <a:lstStyle/>
        <a:p>
          <a:endParaRPr lang="en-US"/>
        </a:p>
      </dgm:t>
    </dgm:pt>
    <dgm:pt modelId="{96FD0DFE-FECB-4A0E-BFBA-9916CDB683E7}">
      <dgm:prSet phldrT="[Text]" custT="1"/>
      <dgm:spPr>
        <a:solidFill>
          <a:srgbClr val="FFCC66"/>
        </a:solidFill>
      </dgm:spPr>
      <dgm:t>
        <a:bodyPr/>
        <a:lstStyle/>
        <a:p>
          <a:r>
            <a:rPr lang="en-US" sz="1200" b="0" dirty="0"/>
            <a:t>Pay Analyst</a:t>
          </a:r>
          <a:br>
            <a:rPr lang="en-US" sz="1200" b="1" dirty="0"/>
          </a:br>
          <a:r>
            <a:rPr lang="en-US" sz="1200" b="1" dirty="0"/>
            <a:t>E5 – 36B</a:t>
          </a:r>
        </a:p>
      </dgm:t>
    </dgm:pt>
    <dgm:pt modelId="{B2EC45DC-5512-4924-B9AF-BBBE78370B53}" type="parTrans" cxnId="{B36615B2-C14C-4C98-818B-8CACAE8FBE96}">
      <dgm:prSet/>
      <dgm:spPr/>
      <dgm:t>
        <a:bodyPr/>
        <a:lstStyle/>
        <a:p>
          <a:endParaRPr lang="en-US"/>
        </a:p>
      </dgm:t>
    </dgm:pt>
    <dgm:pt modelId="{D0259D2F-2E33-48DB-945C-F408FDA3CFF9}" type="sibTrans" cxnId="{B36615B2-C14C-4C98-818B-8CACAE8FBE96}">
      <dgm:prSet/>
      <dgm:spPr/>
      <dgm:t>
        <a:bodyPr/>
        <a:lstStyle/>
        <a:p>
          <a:endParaRPr lang="en-US"/>
        </a:p>
      </dgm:t>
    </dgm:pt>
    <dgm:pt modelId="{84693811-41AC-436B-8BFA-4849778DCE3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dirty="0"/>
            <a:t>HR Asst (MIL/OA)</a:t>
          </a:r>
          <a:br>
            <a:rPr lang="en-US" sz="1200" dirty="0"/>
          </a:br>
          <a:r>
            <a:rPr lang="en-US" sz="1200" dirty="0"/>
            <a:t>GS-0203-07</a:t>
          </a:r>
        </a:p>
      </dgm:t>
    </dgm:pt>
    <dgm:pt modelId="{FBD69D97-425F-4A6B-9A89-56A4E73D1477}" type="parTrans" cxnId="{83DC41B0-F37F-4637-B83B-AF97152C34C6}">
      <dgm:prSet/>
      <dgm:spPr/>
      <dgm:t>
        <a:bodyPr/>
        <a:lstStyle/>
        <a:p>
          <a:endParaRPr lang="en-US"/>
        </a:p>
      </dgm:t>
    </dgm:pt>
    <dgm:pt modelId="{F2780997-7CA3-48D5-947C-B7A1B7E3F0A2}" type="sibTrans" cxnId="{83DC41B0-F37F-4637-B83B-AF97152C34C6}">
      <dgm:prSet/>
      <dgm:spPr/>
      <dgm:t>
        <a:bodyPr/>
        <a:lstStyle/>
        <a:p>
          <a:endParaRPr lang="en-US"/>
        </a:p>
      </dgm:t>
    </dgm:pt>
    <dgm:pt modelId="{FC87538C-05D0-4036-94E1-638718EA80A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dirty="0"/>
            <a:t>HR Asst (MIL/OA)</a:t>
          </a:r>
          <a:br>
            <a:rPr lang="en-US" sz="1200" dirty="0"/>
          </a:br>
          <a:r>
            <a:rPr lang="en-US" sz="1200" dirty="0"/>
            <a:t>GS-0203-07</a:t>
          </a:r>
        </a:p>
      </dgm:t>
    </dgm:pt>
    <dgm:pt modelId="{282B3BF7-FA9C-4FDA-8A88-6248CFAB07D8}" type="parTrans" cxnId="{A3A9879B-20B4-4FE0-8319-0760D771192D}">
      <dgm:prSet/>
      <dgm:spPr/>
      <dgm:t>
        <a:bodyPr/>
        <a:lstStyle/>
        <a:p>
          <a:endParaRPr lang="en-US"/>
        </a:p>
      </dgm:t>
    </dgm:pt>
    <dgm:pt modelId="{9EF93D36-830B-4824-BC52-42BFF508C9A6}" type="sibTrans" cxnId="{A3A9879B-20B4-4FE0-8319-0760D771192D}">
      <dgm:prSet/>
      <dgm:spPr/>
      <dgm:t>
        <a:bodyPr/>
        <a:lstStyle/>
        <a:p>
          <a:endParaRPr lang="en-US"/>
        </a:p>
      </dgm:t>
    </dgm:pt>
    <dgm:pt modelId="{AA6FDBC9-A4E3-46BE-BFA8-9DB73496CCE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dirty="0"/>
            <a:t>HR Asst (MIL/OA)</a:t>
          </a:r>
          <a:br>
            <a:rPr lang="en-US" sz="1200" dirty="0"/>
          </a:br>
          <a:r>
            <a:rPr lang="en-US" sz="1200" dirty="0"/>
            <a:t>GS-0203-07</a:t>
          </a:r>
        </a:p>
      </dgm:t>
    </dgm:pt>
    <dgm:pt modelId="{D97010FF-41DF-479D-A0F5-ABBF8662E9D1}" type="parTrans" cxnId="{AEC3810F-3DBA-430D-851C-4B0F9CF1DE03}">
      <dgm:prSet/>
      <dgm:spPr/>
      <dgm:t>
        <a:bodyPr/>
        <a:lstStyle/>
        <a:p>
          <a:endParaRPr lang="en-US"/>
        </a:p>
      </dgm:t>
    </dgm:pt>
    <dgm:pt modelId="{979C2C77-8940-447D-95DE-459F0959BAB0}" type="sibTrans" cxnId="{AEC3810F-3DBA-430D-851C-4B0F9CF1DE03}">
      <dgm:prSet/>
      <dgm:spPr/>
      <dgm:t>
        <a:bodyPr/>
        <a:lstStyle/>
        <a:p>
          <a:endParaRPr lang="en-US"/>
        </a:p>
      </dgm:t>
    </dgm:pt>
    <dgm:pt modelId="{6E274EF2-323E-460E-A670-60B4A50E4E43}">
      <dgm:prSet phldrT="[Text]" custT="1"/>
      <dgm:spPr>
        <a:solidFill>
          <a:srgbClr val="FFCC66"/>
        </a:solidFill>
      </dgm:spPr>
      <dgm:t>
        <a:bodyPr/>
        <a:lstStyle/>
        <a:p>
          <a:r>
            <a:rPr lang="en-US" sz="1200" dirty="0"/>
            <a:t>Pay Tech</a:t>
          </a:r>
          <a:br>
            <a:rPr lang="en-US" sz="1200" dirty="0"/>
          </a:br>
          <a:r>
            <a:rPr lang="en-US" sz="1200" dirty="0"/>
            <a:t>E4 – 36B</a:t>
          </a:r>
        </a:p>
      </dgm:t>
    </dgm:pt>
    <dgm:pt modelId="{66E31069-7394-41CB-A6B5-78BE86269A9D}" type="parTrans" cxnId="{633EC5B1-C5A1-4962-A80E-383602135F08}">
      <dgm:prSet/>
      <dgm:spPr/>
      <dgm:t>
        <a:bodyPr/>
        <a:lstStyle/>
        <a:p>
          <a:endParaRPr lang="en-US"/>
        </a:p>
      </dgm:t>
    </dgm:pt>
    <dgm:pt modelId="{C410564A-8700-42A5-AFA0-D66D16194C89}" type="sibTrans" cxnId="{633EC5B1-C5A1-4962-A80E-383602135F08}">
      <dgm:prSet/>
      <dgm:spPr/>
      <dgm:t>
        <a:bodyPr/>
        <a:lstStyle/>
        <a:p>
          <a:endParaRPr lang="en-US"/>
        </a:p>
      </dgm:t>
    </dgm:pt>
    <dgm:pt modelId="{69ACED42-2705-43E9-BA0C-9E50A9738700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HR Asst (MIL/OA)</a:t>
          </a:r>
          <a:br>
            <a:rPr lang="en-US" dirty="0"/>
          </a:br>
          <a:r>
            <a:rPr lang="en-US" dirty="0"/>
            <a:t>GS-0203-07</a:t>
          </a:r>
        </a:p>
      </dgm:t>
    </dgm:pt>
    <dgm:pt modelId="{266575C5-D35A-4D30-92F7-C1DD960C9AAB}" type="parTrans" cxnId="{C3168160-30B1-4FAC-93E3-51B7EFF25923}">
      <dgm:prSet/>
      <dgm:spPr/>
      <dgm:t>
        <a:bodyPr/>
        <a:lstStyle/>
        <a:p>
          <a:endParaRPr lang="en-US"/>
        </a:p>
      </dgm:t>
    </dgm:pt>
    <dgm:pt modelId="{8C641019-2687-48A1-9B09-4DC3B655A753}" type="sibTrans" cxnId="{C3168160-30B1-4FAC-93E3-51B7EFF25923}">
      <dgm:prSet/>
      <dgm:spPr/>
      <dgm:t>
        <a:bodyPr/>
        <a:lstStyle/>
        <a:p>
          <a:endParaRPr lang="en-US"/>
        </a:p>
      </dgm:t>
    </dgm:pt>
    <dgm:pt modelId="{15870242-2F4C-4305-91F3-35042907F7E4}" type="pres">
      <dgm:prSet presAssocID="{F1DFC7F0-F024-4002-BAF8-C8E3A40AE2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03696B-CA2D-41F4-B500-3F0D5D6E8FE8}" type="pres">
      <dgm:prSet presAssocID="{548E88EC-D769-4F0F-8623-BC9CE4F5CD5E}" presName="hierRoot1" presStyleCnt="0">
        <dgm:presLayoutVars>
          <dgm:hierBranch val="init"/>
        </dgm:presLayoutVars>
      </dgm:prSet>
      <dgm:spPr/>
    </dgm:pt>
    <dgm:pt modelId="{FB6C7775-A9FD-45C9-8D83-2A6A1BE38DC7}" type="pres">
      <dgm:prSet presAssocID="{548E88EC-D769-4F0F-8623-BC9CE4F5CD5E}" presName="rootComposite1" presStyleCnt="0"/>
      <dgm:spPr/>
    </dgm:pt>
    <dgm:pt modelId="{97CC9AA1-330A-4AA2-A568-AEB027D3C2A5}" type="pres">
      <dgm:prSet presAssocID="{548E88EC-D769-4F0F-8623-BC9CE4F5CD5E}" presName="rootText1" presStyleLbl="node0" presStyleIdx="0" presStyleCnt="3" custLinFactNeighborX="43724" custLinFactNeighborY="-492">
        <dgm:presLayoutVars>
          <dgm:chPref val="3"/>
        </dgm:presLayoutVars>
      </dgm:prSet>
      <dgm:spPr/>
    </dgm:pt>
    <dgm:pt modelId="{EF40A60F-67EA-472C-AC05-8EDC0E9546E1}" type="pres">
      <dgm:prSet presAssocID="{548E88EC-D769-4F0F-8623-BC9CE4F5CD5E}" presName="rootConnector1" presStyleLbl="node1" presStyleIdx="0" presStyleCnt="0"/>
      <dgm:spPr/>
    </dgm:pt>
    <dgm:pt modelId="{934A8468-3C10-45FD-B816-3DB1BD0EE00B}" type="pres">
      <dgm:prSet presAssocID="{548E88EC-D769-4F0F-8623-BC9CE4F5CD5E}" presName="hierChild2" presStyleCnt="0"/>
      <dgm:spPr/>
    </dgm:pt>
    <dgm:pt modelId="{68C1CBEE-66C7-42B4-9CC9-F87A1CCA9D8F}" type="pres">
      <dgm:prSet presAssocID="{1D189783-CB76-4727-87EB-5DFFAAC3AB2B}" presName="Name37" presStyleLbl="parChTrans1D2" presStyleIdx="0" presStyleCnt="2"/>
      <dgm:spPr/>
    </dgm:pt>
    <dgm:pt modelId="{C0DBDA6B-5444-48B9-B481-9CF88B693C03}" type="pres">
      <dgm:prSet presAssocID="{4B3164D5-53D7-4506-AF8A-B1FE8076F6C9}" presName="hierRoot2" presStyleCnt="0">
        <dgm:presLayoutVars>
          <dgm:hierBranch val="init"/>
        </dgm:presLayoutVars>
      </dgm:prSet>
      <dgm:spPr/>
    </dgm:pt>
    <dgm:pt modelId="{2A01F484-7952-4516-AC14-726C49469FCE}" type="pres">
      <dgm:prSet presAssocID="{4B3164D5-53D7-4506-AF8A-B1FE8076F6C9}" presName="rootComposite" presStyleCnt="0"/>
      <dgm:spPr/>
    </dgm:pt>
    <dgm:pt modelId="{E83DBDBF-ABC4-4C6E-A1CF-A19172C7FFD4}" type="pres">
      <dgm:prSet presAssocID="{4B3164D5-53D7-4506-AF8A-B1FE8076F6C9}" presName="rootText" presStyleLbl="node2" presStyleIdx="0" presStyleCnt="2" custLinFactNeighborX="44270">
        <dgm:presLayoutVars>
          <dgm:chPref val="3"/>
        </dgm:presLayoutVars>
      </dgm:prSet>
      <dgm:spPr/>
    </dgm:pt>
    <dgm:pt modelId="{0E156E33-2576-439C-9B5B-A6FE021440BC}" type="pres">
      <dgm:prSet presAssocID="{4B3164D5-53D7-4506-AF8A-B1FE8076F6C9}" presName="rootConnector" presStyleLbl="node2" presStyleIdx="0" presStyleCnt="2"/>
      <dgm:spPr/>
    </dgm:pt>
    <dgm:pt modelId="{A6C6FDEC-E116-4953-8BCF-49B5DE4B076E}" type="pres">
      <dgm:prSet presAssocID="{4B3164D5-53D7-4506-AF8A-B1FE8076F6C9}" presName="hierChild4" presStyleCnt="0"/>
      <dgm:spPr/>
    </dgm:pt>
    <dgm:pt modelId="{9F9AD4CB-119A-4E67-AA35-1188623F797E}" type="pres">
      <dgm:prSet presAssocID="{4B3164D5-53D7-4506-AF8A-B1FE8076F6C9}" presName="hierChild5" presStyleCnt="0"/>
      <dgm:spPr/>
    </dgm:pt>
    <dgm:pt modelId="{F99B38A4-5223-4BF9-8946-199B4857FF6E}" type="pres">
      <dgm:prSet presAssocID="{E0693272-26AD-4B8E-9ED9-4D6105FC0E35}" presName="Name37" presStyleLbl="parChTrans1D2" presStyleIdx="1" presStyleCnt="2"/>
      <dgm:spPr/>
    </dgm:pt>
    <dgm:pt modelId="{8314A96E-595D-4F24-B1AB-1049C4FFD3D7}" type="pres">
      <dgm:prSet presAssocID="{F5F36249-6B96-49B7-9FAA-97445AE493B6}" presName="hierRoot2" presStyleCnt="0">
        <dgm:presLayoutVars>
          <dgm:hierBranch val="init"/>
        </dgm:presLayoutVars>
      </dgm:prSet>
      <dgm:spPr/>
    </dgm:pt>
    <dgm:pt modelId="{2EFB3022-FAF3-4471-AC18-3F966D9CAAF4}" type="pres">
      <dgm:prSet presAssocID="{F5F36249-6B96-49B7-9FAA-97445AE493B6}" presName="rootComposite" presStyleCnt="0"/>
      <dgm:spPr/>
    </dgm:pt>
    <dgm:pt modelId="{ED41FD12-0849-43D1-8991-D729EBBF9F2C}" type="pres">
      <dgm:prSet presAssocID="{F5F36249-6B96-49B7-9FAA-97445AE493B6}" presName="rootText" presStyleLbl="node2" presStyleIdx="1" presStyleCnt="2" custLinFactNeighborX="44270">
        <dgm:presLayoutVars>
          <dgm:chPref val="3"/>
        </dgm:presLayoutVars>
      </dgm:prSet>
      <dgm:spPr/>
    </dgm:pt>
    <dgm:pt modelId="{AAF2009A-D7B5-41A5-9226-4283E44236D0}" type="pres">
      <dgm:prSet presAssocID="{F5F36249-6B96-49B7-9FAA-97445AE493B6}" presName="rootConnector" presStyleLbl="node2" presStyleIdx="1" presStyleCnt="2"/>
      <dgm:spPr/>
    </dgm:pt>
    <dgm:pt modelId="{E57D9564-3E66-4101-93EE-E1FE6527A0E3}" type="pres">
      <dgm:prSet presAssocID="{F5F36249-6B96-49B7-9FAA-97445AE493B6}" presName="hierChild4" presStyleCnt="0"/>
      <dgm:spPr/>
    </dgm:pt>
    <dgm:pt modelId="{2A8ABE39-F368-4186-83B9-538DA8B64E22}" type="pres">
      <dgm:prSet presAssocID="{180C5372-A599-4995-A6CD-6BFE7F7238CB}" presName="Name37" presStyleLbl="parChTrans1D3" presStyleIdx="0" presStyleCnt="3"/>
      <dgm:spPr/>
    </dgm:pt>
    <dgm:pt modelId="{C71EAE68-028F-44BA-B1B6-8EF182D0C4BC}" type="pres">
      <dgm:prSet presAssocID="{39F6FFFD-09EC-46EC-A9B8-17CAC1413C5A}" presName="hierRoot2" presStyleCnt="0">
        <dgm:presLayoutVars>
          <dgm:hierBranch val="init"/>
        </dgm:presLayoutVars>
      </dgm:prSet>
      <dgm:spPr/>
    </dgm:pt>
    <dgm:pt modelId="{6CF04E21-D327-420E-BE56-BFAE62475060}" type="pres">
      <dgm:prSet presAssocID="{39F6FFFD-09EC-46EC-A9B8-17CAC1413C5A}" presName="rootComposite" presStyleCnt="0"/>
      <dgm:spPr/>
    </dgm:pt>
    <dgm:pt modelId="{29E18817-65AF-4FDB-95B5-E1BAD4A0F6DA}" type="pres">
      <dgm:prSet presAssocID="{39F6FFFD-09EC-46EC-A9B8-17CAC1413C5A}" presName="rootText" presStyleLbl="node3" presStyleIdx="0" presStyleCnt="3">
        <dgm:presLayoutVars>
          <dgm:chPref val="3"/>
        </dgm:presLayoutVars>
      </dgm:prSet>
      <dgm:spPr/>
    </dgm:pt>
    <dgm:pt modelId="{DE39BD9C-A903-4253-ACB4-AF9E9FC1D4E4}" type="pres">
      <dgm:prSet presAssocID="{39F6FFFD-09EC-46EC-A9B8-17CAC1413C5A}" presName="rootConnector" presStyleLbl="node3" presStyleIdx="0" presStyleCnt="3"/>
      <dgm:spPr/>
    </dgm:pt>
    <dgm:pt modelId="{528CA0E1-43DD-4EEE-A3B1-C9CB7FDE40CE}" type="pres">
      <dgm:prSet presAssocID="{39F6FFFD-09EC-46EC-A9B8-17CAC1413C5A}" presName="hierChild4" presStyleCnt="0"/>
      <dgm:spPr/>
    </dgm:pt>
    <dgm:pt modelId="{2D87FF5A-F777-4CC1-8E71-EB8DA770ED3A}" type="pres">
      <dgm:prSet presAssocID="{11C7AA11-E9F9-4C44-9FAC-BE64520B2B4B}" presName="Name37" presStyleLbl="parChTrans1D4" presStyleIdx="0" presStyleCnt="11"/>
      <dgm:spPr/>
    </dgm:pt>
    <dgm:pt modelId="{C97BDC49-DF02-4103-AD6B-096C5C68C468}" type="pres">
      <dgm:prSet presAssocID="{FDE4A70C-1076-4938-8636-8A1A80D5C1C6}" presName="hierRoot2" presStyleCnt="0">
        <dgm:presLayoutVars>
          <dgm:hierBranch val="init"/>
        </dgm:presLayoutVars>
      </dgm:prSet>
      <dgm:spPr/>
    </dgm:pt>
    <dgm:pt modelId="{D113B5E8-7D4B-4CA4-A987-0DF3E3748078}" type="pres">
      <dgm:prSet presAssocID="{FDE4A70C-1076-4938-8636-8A1A80D5C1C6}" presName="rootComposite" presStyleCnt="0"/>
      <dgm:spPr/>
    </dgm:pt>
    <dgm:pt modelId="{B050A852-488F-4A4A-AA7F-2CA38D5CC074}" type="pres">
      <dgm:prSet presAssocID="{FDE4A70C-1076-4938-8636-8A1A80D5C1C6}" presName="rootText" presStyleLbl="node4" presStyleIdx="0" presStyleCnt="11">
        <dgm:presLayoutVars>
          <dgm:chPref val="3"/>
        </dgm:presLayoutVars>
      </dgm:prSet>
      <dgm:spPr/>
    </dgm:pt>
    <dgm:pt modelId="{95F53582-9A21-456B-ABC7-F6C804D37A3A}" type="pres">
      <dgm:prSet presAssocID="{FDE4A70C-1076-4938-8636-8A1A80D5C1C6}" presName="rootConnector" presStyleLbl="node4" presStyleIdx="0" presStyleCnt="11"/>
      <dgm:spPr/>
    </dgm:pt>
    <dgm:pt modelId="{A3292E0B-1742-4837-B54C-98426521D267}" type="pres">
      <dgm:prSet presAssocID="{FDE4A70C-1076-4938-8636-8A1A80D5C1C6}" presName="hierChild4" presStyleCnt="0"/>
      <dgm:spPr/>
    </dgm:pt>
    <dgm:pt modelId="{1B022AFC-3873-46B3-AF02-28EB64C8838D}" type="pres">
      <dgm:prSet presAssocID="{FDE4A70C-1076-4938-8636-8A1A80D5C1C6}" presName="hierChild5" presStyleCnt="0"/>
      <dgm:spPr/>
    </dgm:pt>
    <dgm:pt modelId="{AF463C11-B36C-4659-BA0B-02F9EAE5015F}" type="pres">
      <dgm:prSet presAssocID="{39F6FFFD-09EC-46EC-A9B8-17CAC1413C5A}" presName="hierChild5" presStyleCnt="0"/>
      <dgm:spPr/>
    </dgm:pt>
    <dgm:pt modelId="{9627433B-BDB0-47DC-8A0A-E7C1C40EBE74}" type="pres">
      <dgm:prSet presAssocID="{E8EFC418-D2B6-41FA-B86C-540242C4F926}" presName="Name37" presStyleLbl="parChTrans1D3" presStyleIdx="1" presStyleCnt="3"/>
      <dgm:spPr/>
    </dgm:pt>
    <dgm:pt modelId="{3751A8BC-D968-4D90-A982-2B9D2D8F89D9}" type="pres">
      <dgm:prSet presAssocID="{6BDC4395-A1B6-473E-BAB9-251CDD9AC37D}" presName="hierRoot2" presStyleCnt="0">
        <dgm:presLayoutVars>
          <dgm:hierBranch val="hang"/>
        </dgm:presLayoutVars>
      </dgm:prSet>
      <dgm:spPr/>
    </dgm:pt>
    <dgm:pt modelId="{616E12FA-D17E-4FC6-851E-ACDC71F42FD0}" type="pres">
      <dgm:prSet presAssocID="{6BDC4395-A1B6-473E-BAB9-251CDD9AC37D}" presName="rootComposite" presStyleCnt="0"/>
      <dgm:spPr/>
    </dgm:pt>
    <dgm:pt modelId="{1E2E56EE-D2C1-404B-871C-4EF2D1C2ED77}" type="pres">
      <dgm:prSet presAssocID="{6BDC4395-A1B6-473E-BAB9-251CDD9AC37D}" presName="rootText" presStyleLbl="node3" presStyleIdx="1" presStyleCnt="3" custScaleX="110299">
        <dgm:presLayoutVars>
          <dgm:chPref val="3"/>
        </dgm:presLayoutVars>
      </dgm:prSet>
      <dgm:spPr/>
    </dgm:pt>
    <dgm:pt modelId="{5C03A364-8A50-4BEF-AA4A-7BE20CFB9004}" type="pres">
      <dgm:prSet presAssocID="{6BDC4395-A1B6-473E-BAB9-251CDD9AC37D}" presName="rootConnector" presStyleLbl="node3" presStyleIdx="1" presStyleCnt="3"/>
      <dgm:spPr/>
    </dgm:pt>
    <dgm:pt modelId="{660450D4-A000-42DF-98EB-7008D50C9A18}" type="pres">
      <dgm:prSet presAssocID="{6BDC4395-A1B6-473E-BAB9-251CDD9AC37D}" presName="hierChild4" presStyleCnt="0"/>
      <dgm:spPr/>
    </dgm:pt>
    <dgm:pt modelId="{C1610EFA-4752-4CBE-B886-F7F063494086}" type="pres">
      <dgm:prSet presAssocID="{EF2E04DD-E939-440F-8E04-C2293D6B9CDB}" presName="Name48" presStyleLbl="parChTrans1D4" presStyleIdx="1" presStyleCnt="11"/>
      <dgm:spPr/>
    </dgm:pt>
    <dgm:pt modelId="{9C3F7972-D1CB-4C76-9B85-E8AB8467999C}" type="pres">
      <dgm:prSet presAssocID="{E2C8AF6E-B1E2-4883-AF63-04E51DEE0DD3}" presName="hierRoot2" presStyleCnt="0">
        <dgm:presLayoutVars>
          <dgm:hierBranch val="init"/>
        </dgm:presLayoutVars>
      </dgm:prSet>
      <dgm:spPr/>
    </dgm:pt>
    <dgm:pt modelId="{D50EA748-AFEF-4103-B3A7-544593858C44}" type="pres">
      <dgm:prSet presAssocID="{E2C8AF6E-B1E2-4883-AF63-04E51DEE0DD3}" presName="rootComposite" presStyleCnt="0"/>
      <dgm:spPr/>
    </dgm:pt>
    <dgm:pt modelId="{F2484188-7D23-424C-87BB-4DDFB5B8A384}" type="pres">
      <dgm:prSet presAssocID="{E2C8AF6E-B1E2-4883-AF63-04E51DEE0DD3}" presName="rootText" presStyleLbl="node4" presStyleIdx="1" presStyleCnt="11">
        <dgm:presLayoutVars>
          <dgm:chPref val="3"/>
        </dgm:presLayoutVars>
      </dgm:prSet>
      <dgm:spPr/>
    </dgm:pt>
    <dgm:pt modelId="{FCF7BCC8-D85F-45B1-9D7A-3408EA97C0FD}" type="pres">
      <dgm:prSet presAssocID="{E2C8AF6E-B1E2-4883-AF63-04E51DEE0DD3}" presName="rootConnector" presStyleLbl="node4" presStyleIdx="1" presStyleCnt="11"/>
      <dgm:spPr/>
    </dgm:pt>
    <dgm:pt modelId="{B2ABB390-24DE-4B52-9CDA-16AEAFD272AA}" type="pres">
      <dgm:prSet presAssocID="{E2C8AF6E-B1E2-4883-AF63-04E51DEE0DD3}" presName="hierChild4" presStyleCnt="0"/>
      <dgm:spPr/>
    </dgm:pt>
    <dgm:pt modelId="{2AAF01E5-D242-4BCA-ACA5-F2E24D2EE09E}" type="pres">
      <dgm:prSet presAssocID="{E2C8AF6E-B1E2-4883-AF63-04E51DEE0DD3}" presName="hierChild5" presStyleCnt="0"/>
      <dgm:spPr/>
    </dgm:pt>
    <dgm:pt modelId="{B2473220-7EC3-4EE8-888F-6BC9CE6D6B8A}" type="pres">
      <dgm:prSet presAssocID="{E96D6928-3F04-430C-8267-02DFD7B35A0F}" presName="Name48" presStyleLbl="parChTrans1D4" presStyleIdx="2" presStyleCnt="11"/>
      <dgm:spPr/>
    </dgm:pt>
    <dgm:pt modelId="{02810CDA-4053-4E6C-822E-1396BA996C72}" type="pres">
      <dgm:prSet presAssocID="{3D06F9BE-C283-4691-B34A-2824EF34F2E4}" presName="hierRoot2" presStyleCnt="0">
        <dgm:presLayoutVars>
          <dgm:hierBranch val="init"/>
        </dgm:presLayoutVars>
      </dgm:prSet>
      <dgm:spPr/>
    </dgm:pt>
    <dgm:pt modelId="{25C6B0DD-7BBF-45F1-95BC-2FAECE564069}" type="pres">
      <dgm:prSet presAssocID="{3D06F9BE-C283-4691-B34A-2824EF34F2E4}" presName="rootComposite" presStyleCnt="0"/>
      <dgm:spPr/>
    </dgm:pt>
    <dgm:pt modelId="{402EC785-17C0-4A7D-BC0C-042A627BF577}" type="pres">
      <dgm:prSet presAssocID="{3D06F9BE-C283-4691-B34A-2824EF34F2E4}" presName="rootText" presStyleLbl="node4" presStyleIdx="2" presStyleCnt="11">
        <dgm:presLayoutVars>
          <dgm:chPref val="3"/>
        </dgm:presLayoutVars>
      </dgm:prSet>
      <dgm:spPr/>
    </dgm:pt>
    <dgm:pt modelId="{7A3FD4B1-D236-4654-BC4E-047FB2140A4A}" type="pres">
      <dgm:prSet presAssocID="{3D06F9BE-C283-4691-B34A-2824EF34F2E4}" presName="rootConnector" presStyleLbl="node4" presStyleIdx="2" presStyleCnt="11"/>
      <dgm:spPr/>
    </dgm:pt>
    <dgm:pt modelId="{743F5602-0068-4490-B9C6-44854FD0C794}" type="pres">
      <dgm:prSet presAssocID="{3D06F9BE-C283-4691-B34A-2824EF34F2E4}" presName="hierChild4" presStyleCnt="0"/>
      <dgm:spPr/>
    </dgm:pt>
    <dgm:pt modelId="{99081106-B3E7-41BA-9AC4-B7EAB706D28D}" type="pres">
      <dgm:prSet presAssocID="{3D06F9BE-C283-4691-B34A-2824EF34F2E4}" presName="hierChild5" presStyleCnt="0"/>
      <dgm:spPr/>
    </dgm:pt>
    <dgm:pt modelId="{7F43F7CC-1046-49BA-98EF-01ACBB1EDEFE}" type="pres">
      <dgm:prSet presAssocID="{4836CA34-15A5-4368-94A5-DE3A9615AD8D}" presName="Name48" presStyleLbl="parChTrans1D4" presStyleIdx="3" presStyleCnt="11"/>
      <dgm:spPr/>
    </dgm:pt>
    <dgm:pt modelId="{8FBFB6CE-4F4F-487C-BB3B-1118B4D3CE9D}" type="pres">
      <dgm:prSet presAssocID="{E6F64E6A-6913-4E7A-A2C4-DB01A1006F43}" presName="hierRoot2" presStyleCnt="0">
        <dgm:presLayoutVars>
          <dgm:hierBranch val="init"/>
        </dgm:presLayoutVars>
      </dgm:prSet>
      <dgm:spPr/>
    </dgm:pt>
    <dgm:pt modelId="{ED854AA2-674B-46E1-8CEA-9E75D5F8A569}" type="pres">
      <dgm:prSet presAssocID="{E6F64E6A-6913-4E7A-A2C4-DB01A1006F43}" presName="rootComposite" presStyleCnt="0"/>
      <dgm:spPr/>
    </dgm:pt>
    <dgm:pt modelId="{552B3383-DBC7-4EC0-B419-91DAAC7FFC42}" type="pres">
      <dgm:prSet presAssocID="{E6F64E6A-6913-4E7A-A2C4-DB01A1006F43}" presName="rootText" presStyleLbl="node4" presStyleIdx="3" presStyleCnt="11">
        <dgm:presLayoutVars>
          <dgm:chPref val="3"/>
        </dgm:presLayoutVars>
      </dgm:prSet>
      <dgm:spPr/>
    </dgm:pt>
    <dgm:pt modelId="{808168F5-078D-4756-A426-A9842659FA25}" type="pres">
      <dgm:prSet presAssocID="{E6F64E6A-6913-4E7A-A2C4-DB01A1006F43}" presName="rootConnector" presStyleLbl="node4" presStyleIdx="3" presStyleCnt="11"/>
      <dgm:spPr/>
    </dgm:pt>
    <dgm:pt modelId="{9D109C57-11EE-45DC-8104-D63E9CD25E28}" type="pres">
      <dgm:prSet presAssocID="{E6F64E6A-6913-4E7A-A2C4-DB01A1006F43}" presName="hierChild4" presStyleCnt="0"/>
      <dgm:spPr/>
    </dgm:pt>
    <dgm:pt modelId="{15C65957-FB5F-4214-9458-39EECD375A1D}" type="pres">
      <dgm:prSet presAssocID="{E6F64E6A-6913-4E7A-A2C4-DB01A1006F43}" presName="hierChild5" presStyleCnt="0"/>
      <dgm:spPr/>
    </dgm:pt>
    <dgm:pt modelId="{0281300A-7BE9-480C-BC7D-C9F7B57E5F0F}" type="pres">
      <dgm:prSet presAssocID="{EFD4EA06-4066-4AC7-A93A-F3F02C06ED9D}" presName="Name48" presStyleLbl="parChTrans1D4" presStyleIdx="4" presStyleCnt="11"/>
      <dgm:spPr/>
    </dgm:pt>
    <dgm:pt modelId="{3B8A6DEC-870F-473B-9069-0C5A5E87D3D2}" type="pres">
      <dgm:prSet presAssocID="{08A63285-E47C-4CBA-87B8-B48D5C8F0BD6}" presName="hierRoot2" presStyleCnt="0">
        <dgm:presLayoutVars>
          <dgm:hierBranch val="init"/>
        </dgm:presLayoutVars>
      </dgm:prSet>
      <dgm:spPr/>
    </dgm:pt>
    <dgm:pt modelId="{51E69A73-1C90-4004-B079-4DBA43AAE043}" type="pres">
      <dgm:prSet presAssocID="{08A63285-E47C-4CBA-87B8-B48D5C8F0BD6}" presName="rootComposite" presStyleCnt="0"/>
      <dgm:spPr/>
    </dgm:pt>
    <dgm:pt modelId="{1B0B5C44-BE69-4AFA-95F3-3EAEA68186A6}" type="pres">
      <dgm:prSet presAssocID="{08A63285-E47C-4CBA-87B8-B48D5C8F0BD6}" presName="rootText" presStyleLbl="node4" presStyleIdx="4" presStyleCnt="11">
        <dgm:presLayoutVars>
          <dgm:chPref val="3"/>
        </dgm:presLayoutVars>
      </dgm:prSet>
      <dgm:spPr/>
    </dgm:pt>
    <dgm:pt modelId="{28064743-622E-4F4B-8E94-A55BADD8BC59}" type="pres">
      <dgm:prSet presAssocID="{08A63285-E47C-4CBA-87B8-B48D5C8F0BD6}" presName="rootConnector" presStyleLbl="node4" presStyleIdx="4" presStyleCnt="11"/>
      <dgm:spPr/>
    </dgm:pt>
    <dgm:pt modelId="{69848188-A386-46A0-8A8B-417279D3FEB9}" type="pres">
      <dgm:prSet presAssocID="{08A63285-E47C-4CBA-87B8-B48D5C8F0BD6}" presName="hierChild4" presStyleCnt="0"/>
      <dgm:spPr/>
    </dgm:pt>
    <dgm:pt modelId="{C4026CB5-83FA-4897-868B-A3B48954ECF9}" type="pres">
      <dgm:prSet presAssocID="{08A63285-E47C-4CBA-87B8-B48D5C8F0BD6}" presName="hierChild5" presStyleCnt="0"/>
      <dgm:spPr/>
    </dgm:pt>
    <dgm:pt modelId="{FF5CA88C-7256-46CD-BBE9-D7CCFBCEB56C}" type="pres">
      <dgm:prSet presAssocID="{DB637C85-5415-43AA-90E3-DEA233DEDE7F}" presName="Name48" presStyleLbl="parChTrans1D4" presStyleIdx="5" presStyleCnt="11"/>
      <dgm:spPr/>
    </dgm:pt>
    <dgm:pt modelId="{EB22566F-E11E-4B2D-926F-5D7488982BF3}" type="pres">
      <dgm:prSet presAssocID="{AF4CFC0F-7031-45DF-B1DB-4B154E92938D}" presName="hierRoot2" presStyleCnt="0">
        <dgm:presLayoutVars>
          <dgm:hierBranch val="init"/>
        </dgm:presLayoutVars>
      </dgm:prSet>
      <dgm:spPr/>
    </dgm:pt>
    <dgm:pt modelId="{06CDF6E3-1D1C-4047-BD14-A4F2764F9A79}" type="pres">
      <dgm:prSet presAssocID="{AF4CFC0F-7031-45DF-B1DB-4B154E92938D}" presName="rootComposite" presStyleCnt="0"/>
      <dgm:spPr/>
    </dgm:pt>
    <dgm:pt modelId="{97DC3640-54AD-4D48-88CE-544D46073A03}" type="pres">
      <dgm:prSet presAssocID="{AF4CFC0F-7031-45DF-B1DB-4B154E92938D}" presName="rootText" presStyleLbl="node4" presStyleIdx="5" presStyleCnt="11">
        <dgm:presLayoutVars>
          <dgm:chPref val="3"/>
        </dgm:presLayoutVars>
      </dgm:prSet>
      <dgm:spPr/>
    </dgm:pt>
    <dgm:pt modelId="{09E5FBA1-EE59-40AF-A720-134F44FA8839}" type="pres">
      <dgm:prSet presAssocID="{AF4CFC0F-7031-45DF-B1DB-4B154E92938D}" presName="rootConnector" presStyleLbl="node4" presStyleIdx="5" presStyleCnt="11"/>
      <dgm:spPr/>
    </dgm:pt>
    <dgm:pt modelId="{7B3EA7B0-CEBA-4DCA-9D24-1045CCB4F7E5}" type="pres">
      <dgm:prSet presAssocID="{AF4CFC0F-7031-45DF-B1DB-4B154E92938D}" presName="hierChild4" presStyleCnt="0"/>
      <dgm:spPr/>
    </dgm:pt>
    <dgm:pt modelId="{875378C3-EF02-4F67-B9D2-77E41A6189CF}" type="pres">
      <dgm:prSet presAssocID="{AF4CFC0F-7031-45DF-B1DB-4B154E92938D}" presName="hierChild5" presStyleCnt="0"/>
      <dgm:spPr/>
    </dgm:pt>
    <dgm:pt modelId="{5EAA1AE6-9E52-4E2A-868D-07FAD5E410BF}" type="pres">
      <dgm:prSet presAssocID="{282B3BF7-FA9C-4FDA-8A88-6248CFAB07D8}" presName="Name48" presStyleLbl="parChTrans1D4" presStyleIdx="6" presStyleCnt="11"/>
      <dgm:spPr/>
    </dgm:pt>
    <dgm:pt modelId="{F64C121E-1F3F-4E40-BB4E-648EDA88FECD}" type="pres">
      <dgm:prSet presAssocID="{FC87538C-05D0-4036-94E1-638718EA80A4}" presName="hierRoot2" presStyleCnt="0">
        <dgm:presLayoutVars>
          <dgm:hierBranch val="init"/>
        </dgm:presLayoutVars>
      </dgm:prSet>
      <dgm:spPr/>
    </dgm:pt>
    <dgm:pt modelId="{980E7A70-460A-42A9-83E3-6531927F969B}" type="pres">
      <dgm:prSet presAssocID="{FC87538C-05D0-4036-94E1-638718EA80A4}" presName="rootComposite" presStyleCnt="0"/>
      <dgm:spPr/>
    </dgm:pt>
    <dgm:pt modelId="{15B65C66-6210-496B-8362-66B78FF611C7}" type="pres">
      <dgm:prSet presAssocID="{FC87538C-05D0-4036-94E1-638718EA80A4}" presName="rootText" presStyleLbl="node4" presStyleIdx="6" presStyleCnt="11">
        <dgm:presLayoutVars>
          <dgm:chPref val="3"/>
        </dgm:presLayoutVars>
      </dgm:prSet>
      <dgm:spPr/>
    </dgm:pt>
    <dgm:pt modelId="{22398CDC-4AB7-40EC-B155-CC0F5779A7C7}" type="pres">
      <dgm:prSet presAssocID="{FC87538C-05D0-4036-94E1-638718EA80A4}" presName="rootConnector" presStyleLbl="node4" presStyleIdx="6" presStyleCnt="11"/>
      <dgm:spPr/>
    </dgm:pt>
    <dgm:pt modelId="{8F2E108C-326B-4A80-B1BB-4BEDF3B9A096}" type="pres">
      <dgm:prSet presAssocID="{FC87538C-05D0-4036-94E1-638718EA80A4}" presName="hierChild4" presStyleCnt="0"/>
      <dgm:spPr/>
    </dgm:pt>
    <dgm:pt modelId="{F26AD5FA-99DE-4385-8664-788203F1AD87}" type="pres">
      <dgm:prSet presAssocID="{FC87538C-05D0-4036-94E1-638718EA80A4}" presName="hierChild5" presStyleCnt="0"/>
      <dgm:spPr/>
    </dgm:pt>
    <dgm:pt modelId="{1E80A229-CBAC-4322-91AE-A49E5A90CE67}" type="pres">
      <dgm:prSet presAssocID="{D97010FF-41DF-479D-A0F5-ABBF8662E9D1}" presName="Name48" presStyleLbl="parChTrans1D4" presStyleIdx="7" presStyleCnt="11"/>
      <dgm:spPr/>
    </dgm:pt>
    <dgm:pt modelId="{16470C64-BA8C-467C-B97B-708E259976E5}" type="pres">
      <dgm:prSet presAssocID="{AA6FDBC9-A4E3-46BE-BFA8-9DB73496CCE3}" presName="hierRoot2" presStyleCnt="0">
        <dgm:presLayoutVars>
          <dgm:hierBranch val="init"/>
        </dgm:presLayoutVars>
      </dgm:prSet>
      <dgm:spPr/>
    </dgm:pt>
    <dgm:pt modelId="{4E995580-C66F-44EC-90CE-C8120AD707EB}" type="pres">
      <dgm:prSet presAssocID="{AA6FDBC9-A4E3-46BE-BFA8-9DB73496CCE3}" presName="rootComposite" presStyleCnt="0"/>
      <dgm:spPr/>
    </dgm:pt>
    <dgm:pt modelId="{578D29B8-35A7-4CEA-B347-B0729116A1DF}" type="pres">
      <dgm:prSet presAssocID="{AA6FDBC9-A4E3-46BE-BFA8-9DB73496CCE3}" presName="rootText" presStyleLbl="node4" presStyleIdx="7" presStyleCnt="11">
        <dgm:presLayoutVars>
          <dgm:chPref val="3"/>
        </dgm:presLayoutVars>
      </dgm:prSet>
      <dgm:spPr/>
    </dgm:pt>
    <dgm:pt modelId="{6EDF6AB8-C2F5-4A48-9053-0B375D1EE19D}" type="pres">
      <dgm:prSet presAssocID="{AA6FDBC9-A4E3-46BE-BFA8-9DB73496CCE3}" presName="rootConnector" presStyleLbl="node4" presStyleIdx="7" presStyleCnt="11"/>
      <dgm:spPr/>
    </dgm:pt>
    <dgm:pt modelId="{4F6CC702-B957-43D8-84A4-0282A60FD0F4}" type="pres">
      <dgm:prSet presAssocID="{AA6FDBC9-A4E3-46BE-BFA8-9DB73496CCE3}" presName="hierChild4" presStyleCnt="0"/>
      <dgm:spPr/>
    </dgm:pt>
    <dgm:pt modelId="{DF73497B-CC0D-45D5-A301-68A0F3D2325C}" type="pres">
      <dgm:prSet presAssocID="{AA6FDBC9-A4E3-46BE-BFA8-9DB73496CCE3}" presName="hierChild5" presStyleCnt="0"/>
      <dgm:spPr/>
    </dgm:pt>
    <dgm:pt modelId="{55D4C198-6815-40EC-8453-E9FC86C5F383}" type="pres">
      <dgm:prSet presAssocID="{6BDC4395-A1B6-473E-BAB9-251CDD9AC37D}" presName="hierChild5" presStyleCnt="0"/>
      <dgm:spPr/>
    </dgm:pt>
    <dgm:pt modelId="{9ACD072A-421E-474E-BE2F-587BF828B8F8}" type="pres">
      <dgm:prSet presAssocID="{FEA9AA62-38C8-419B-9FAB-E2E011750360}" presName="Name37" presStyleLbl="parChTrans1D3" presStyleIdx="2" presStyleCnt="3"/>
      <dgm:spPr/>
    </dgm:pt>
    <dgm:pt modelId="{0DEF7C92-BF10-4E39-83DA-D1FBECF69762}" type="pres">
      <dgm:prSet presAssocID="{29ED6CCD-49BE-4E47-A453-4EED8B29ED7D}" presName="hierRoot2" presStyleCnt="0">
        <dgm:presLayoutVars>
          <dgm:hierBranch val="hang"/>
        </dgm:presLayoutVars>
      </dgm:prSet>
      <dgm:spPr/>
    </dgm:pt>
    <dgm:pt modelId="{FEEE6323-5F53-4733-AC14-77BD8FB3BEE2}" type="pres">
      <dgm:prSet presAssocID="{29ED6CCD-49BE-4E47-A453-4EED8B29ED7D}" presName="rootComposite" presStyleCnt="0"/>
      <dgm:spPr/>
    </dgm:pt>
    <dgm:pt modelId="{A3451CE7-D5B6-42CF-9760-48678B2807F0}" type="pres">
      <dgm:prSet presAssocID="{29ED6CCD-49BE-4E47-A453-4EED8B29ED7D}" presName="rootText" presStyleLbl="node3" presStyleIdx="2" presStyleCnt="3" custScaleX="107113">
        <dgm:presLayoutVars>
          <dgm:chPref val="3"/>
        </dgm:presLayoutVars>
      </dgm:prSet>
      <dgm:spPr/>
    </dgm:pt>
    <dgm:pt modelId="{2A088D76-8180-43D0-9EFC-D4ADA8B6373F}" type="pres">
      <dgm:prSet presAssocID="{29ED6CCD-49BE-4E47-A453-4EED8B29ED7D}" presName="rootConnector" presStyleLbl="node3" presStyleIdx="2" presStyleCnt="3"/>
      <dgm:spPr/>
    </dgm:pt>
    <dgm:pt modelId="{A3A1558D-B4EC-41C5-8985-60D526BE6AD6}" type="pres">
      <dgm:prSet presAssocID="{29ED6CCD-49BE-4E47-A453-4EED8B29ED7D}" presName="hierChild4" presStyleCnt="0"/>
      <dgm:spPr/>
    </dgm:pt>
    <dgm:pt modelId="{D21233D4-26CC-40FC-836F-14DDC77A5AE7}" type="pres">
      <dgm:prSet presAssocID="{1D517B84-410B-4CBF-906A-8C57019CBA8F}" presName="Name48" presStyleLbl="parChTrans1D4" presStyleIdx="8" presStyleCnt="11"/>
      <dgm:spPr/>
    </dgm:pt>
    <dgm:pt modelId="{7E895473-C4D5-45AB-9DA7-C047922FFBD2}" type="pres">
      <dgm:prSet presAssocID="{F746C27B-02D8-4E7D-9BF3-0DF0C7EFE777}" presName="hierRoot2" presStyleCnt="0">
        <dgm:presLayoutVars>
          <dgm:hierBranch val="init"/>
        </dgm:presLayoutVars>
      </dgm:prSet>
      <dgm:spPr/>
    </dgm:pt>
    <dgm:pt modelId="{AE063240-AC68-4C91-943C-C209D6D593CD}" type="pres">
      <dgm:prSet presAssocID="{F746C27B-02D8-4E7D-9BF3-0DF0C7EFE777}" presName="rootComposite" presStyleCnt="0"/>
      <dgm:spPr/>
    </dgm:pt>
    <dgm:pt modelId="{9617EE89-A6DB-4D9A-BA37-DDC2CC51B545}" type="pres">
      <dgm:prSet presAssocID="{F746C27B-02D8-4E7D-9BF3-0DF0C7EFE777}" presName="rootText" presStyleLbl="node4" presStyleIdx="8" presStyleCnt="11">
        <dgm:presLayoutVars>
          <dgm:chPref val="3"/>
        </dgm:presLayoutVars>
      </dgm:prSet>
      <dgm:spPr/>
    </dgm:pt>
    <dgm:pt modelId="{58B46B6C-DA23-429D-828B-077B39F6F01C}" type="pres">
      <dgm:prSet presAssocID="{F746C27B-02D8-4E7D-9BF3-0DF0C7EFE777}" presName="rootConnector" presStyleLbl="node4" presStyleIdx="8" presStyleCnt="11"/>
      <dgm:spPr/>
    </dgm:pt>
    <dgm:pt modelId="{DADDB260-C7CE-46E5-9DB5-E36C33CB011A}" type="pres">
      <dgm:prSet presAssocID="{F746C27B-02D8-4E7D-9BF3-0DF0C7EFE777}" presName="hierChild4" presStyleCnt="0"/>
      <dgm:spPr/>
    </dgm:pt>
    <dgm:pt modelId="{040A2724-9412-4784-86B3-F5992D1B3B6E}" type="pres">
      <dgm:prSet presAssocID="{F746C27B-02D8-4E7D-9BF3-0DF0C7EFE777}" presName="hierChild5" presStyleCnt="0"/>
      <dgm:spPr/>
    </dgm:pt>
    <dgm:pt modelId="{92525EFB-6EBF-4225-A3A4-1C958EEF69AA}" type="pres">
      <dgm:prSet presAssocID="{B2EC45DC-5512-4924-B9AF-BBBE78370B53}" presName="Name48" presStyleLbl="parChTrans1D4" presStyleIdx="9" presStyleCnt="11"/>
      <dgm:spPr/>
    </dgm:pt>
    <dgm:pt modelId="{16B22BF4-8E1B-4525-966A-B825D08ED5FC}" type="pres">
      <dgm:prSet presAssocID="{96FD0DFE-FECB-4A0E-BFBA-9916CDB683E7}" presName="hierRoot2" presStyleCnt="0">
        <dgm:presLayoutVars>
          <dgm:hierBranch val="init"/>
        </dgm:presLayoutVars>
      </dgm:prSet>
      <dgm:spPr/>
    </dgm:pt>
    <dgm:pt modelId="{1BE7E5EA-2E31-40D2-8C94-03EA3080CFE8}" type="pres">
      <dgm:prSet presAssocID="{96FD0DFE-FECB-4A0E-BFBA-9916CDB683E7}" presName="rootComposite" presStyleCnt="0"/>
      <dgm:spPr/>
    </dgm:pt>
    <dgm:pt modelId="{BC4A150E-68FF-4061-B9FF-504512F11AB8}" type="pres">
      <dgm:prSet presAssocID="{96FD0DFE-FECB-4A0E-BFBA-9916CDB683E7}" presName="rootText" presStyleLbl="node4" presStyleIdx="9" presStyleCnt="11">
        <dgm:presLayoutVars>
          <dgm:chPref val="3"/>
        </dgm:presLayoutVars>
      </dgm:prSet>
      <dgm:spPr/>
    </dgm:pt>
    <dgm:pt modelId="{70B12FD6-AD24-4FF0-9BFF-C1E7F7F50E26}" type="pres">
      <dgm:prSet presAssocID="{96FD0DFE-FECB-4A0E-BFBA-9916CDB683E7}" presName="rootConnector" presStyleLbl="node4" presStyleIdx="9" presStyleCnt="11"/>
      <dgm:spPr/>
    </dgm:pt>
    <dgm:pt modelId="{E9D469EF-F12F-4E27-BD55-2A22C0CDA607}" type="pres">
      <dgm:prSet presAssocID="{96FD0DFE-FECB-4A0E-BFBA-9916CDB683E7}" presName="hierChild4" presStyleCnt="0"/>
      <dgm:spPr/>
    </dgm:pt>
    <dgm:pt modelId="{6AAC7C84-0E3E-465B-97EE-BF399319851D}" type="pres">
      <dgm:prSet presAssocID="{96FD0DFE-FECB-4A0E-BFBA-9916CDB683E7}" presName="hierChild5" presStyleCnt="0"/>
      <dgm:spPr/>
    </dgm:pt>
    <dgm:pt modelId="{520420E6-E226-4D9F-9DE8-4F63D0F00102}" type="pres">
      <dgm:prSet presAssocID="{FBD69D97-425F-4A6B-9A89-56A4E73D1477}" presName="Name48" presStyleLbl="parChTrans1D4" presStyleIdx="10" presStyleCnt="11"/>
      <dgm:spPr/>
    </dgm:pt>
    <dgm:pt modelId="{F64D427A-0CC6-4064-93D1-9E6A1B5421DF}" type="pres">
      <dgm:prSet presAssocID="{84693811-41AC-436B-8BFA-4849778DCE3E}" presName="hierRoot2" presStyleCnt="0">
        <dgm:presLayoutVars>
          <dgm:hierBranch val="init"/>
        </dgm:presLayoutVars>
      </dgm:prSet>
      <dgm:spPr/>
    </dgm:pt>
    <dgm:pt modelId="{147214F7-231E-4066-A971-711D3C1962F6}" type="pres">
      <dgm:prSet presAssocID="{84693811-41AC-436B-8BFA-4849778DCE3E}" presName="rootComposite" presStyleCnt="0"/>
      <dgm:spPr/>
    </dgm:pt>
    <dgm:pt modelId="{C2465130-B205-4142-82BD-D3A38314457D}" type="pres">
      <dgm:prSet presAssocID="{84693811-41AC-436B-8BFA-4849778DCE3E}" presName="rootText" presStyleLbl="node4" presStyleIdx="10" presStyleCnt="11">
        <dgm:presLayoutVars>
          <dgm:chPref val="3"/>
        </dgm:presLayoutVars>
      </dgm:prSet>
      <dgm:spPr/>
    </dgm:pt>
    <dgm:pt modelId="{C6C99CB7-5215-48CB-B269-5D61443F01D1}" type="pres">
      <dgm:prSet presAssocID="{84693811-41AC-436B-8BFA-4849778DCE3E}" presName="rootConnector" presStyleLbl="node4" presStyleIdx="10" presStyleCnt="11"/>
      <dgm:spPr/>
    </dgm:pt>
    <dgm:pt modelId="{2D1C00CF-565D-443B-B1B8-EC5FBAA3CE51}" type="pres">
      <dgm:prSet presAssocID="{84693811-41AC-436B-8BFA-4849778DCE3E}" presName="hierChild4" presStyleCnt="0"/>
      <dgm:spPr/>
    </dgm:pt>
    <dgm:pt modelId="{51ABA13D-99B9-4C71-9997-DC642EEE9E30}" type="pres">
      <dgm:prSet presAssocID="{84693811-41AC-436B-8BFA-4849778DCE3E}" presName="hierChild5" presStyleCnt="0"/>
      <dgm:spPr/>
    </dgm:pt>
    <dgm:pt modelId="{1E2710B0-CB44-48BA-83C4-901628298A75}" type="pres">
      <dgm:prSet presAssocID="{29ED6CCD-49BE-4E47-A453-4EED8B29ED7D}" presName="hierChild5" presStyleCnt="0"/>
      <dgm:spPr/>
    </dgm:pt>
    <dgm:pt modelId="{73C89928-011C-4389-9299-A4C9E1270F58}" type="pres">
      <dgm:prSet presAssocID="{F5F36249-6B96-49B7-9FAA-97445AE493B6}" presName="hierChild5" presStyleCnt="0"/>
      <dgm:spPr/>
    </dgm:pt>
    <dgm:pt modelId="{8F682CCA-129A-4D6A-94BF-79922F6559CA}" type="pres">
      <dgm:prSet presAssocID="{548E88EC-D769-4F0F-8623-BC9CE4F5CD5E}" presName="hierChild3" presStyleCnt="0"/>
      <dgm:spPr/>
    </dgm:pt>
    <dgm:pt modelId="{2613766C-BC63-4505-8CD4-DF9CC0B56FC3}" type="pres">
      <dgm:prSet presAssocID="{6E274EF2-323E-460E-A670-60B4A50E4E43}" presName="hierRoot1" presStyleCnt="0">
        <dgm:presLayoutVars>
          <dgm:hierBranch val="init"/>
        </dgm:presLayoutVars>
      </dgm:prSet>
      <dgm:spPr/>
    </dgm:pt>
    <dgm:pt modelId="{EE281906-9566-4416-A7F7-A076C575708C}" type="pres">
      <dgm:prSet presAssocID="{6E274EF2-323E-460E-A670-60B4A50E4E43}" presName="rootComposite1" presStyleCnt="0"/>
      <dgm:spPr/>
    </dgm:pt>
    <dgm:pt modelId="{92433A95-0F7D-4289-A516-923BFF0D0AA6}" type="pres">
      <dgm:prSet presAssocID="{6E274EF2-323E-460E-A670-60B4A50E4E43}" presName="rootText1" presStyleLbl="node0" presStyleIdx="1" presStyleCnt="3" custLinFactX="-100000" custLinFactY="308210" custLinFactNeighborX="-161011" custLinFactNeighborY="400000">
        <dgm:presLayoutVars>
          <dgm:chPref val="3"/>
        </dgm:presLayoutVars>
      </dgm:prSet>
      <dgm:spPr/>
    </dgm:pt>
    <dgm:pt modelId="{421055AD-CEB7-4DBB-AC7B-19F728A1982E}" type="pres">
      <dgm:prSet presAssocID="{6E274EF2-323E-460E-A670-60B4A50E4E43}" presName="rootConnector1" presStyleLbl="node1" presStyleIdx="0" presStyleCnt="0"/>
      <dgm:spPr/>
    </dgm:pt>
    <dgm:pt modelId="{BCF86462-70C8-4928-BCA6-CC394D449DFC}" type="pres">
      <dgm:prSet presAssocID="{6E274EF2-323E-460E-A670-60B4A50E4E43}" presName="hierChild2" presStyleCnt="0"/>
      <dgm:spPr/>
    </dgm:pt>
    <dgm:pt modelId="{DF4464C7-12DA-481D-A5B7-402AD5205F3B}" type="pres">
      <dgm:prSet presAssocID="{6E274EF2-323E-460E-A670-60B4A50E4E43}" presName="hierChild3" presStyleCnt="0"/>
      <dgm:spPr/>
    </dgm:pt>
    <dgm:pt modelId="{B8BE594E-297B-49D5-9CD5-918A667F6430}" type="pres">
      <dgm:prSet presAssocID="{69ACED42-2705-43E9-BA0C-9E50A9738700}" presName="hierRoot1" presStyleCnt="0">
        <dgm:presLayoutVars>
          <dgm:hierBranch val="init"/>
        </dgm:presLayoutVars>
      </dgm:prSet>
      <dgm:spPr/>
    </dgm:pt>
    <dgm:pt modelId="{FE770312-9AE3-4EE7-910F-BA10E70E3D47}" type="pres">
      <dgm:prSet presAssocID="{69ACED42-2705-43E9-BA0C-9E50A9738700}" presName="rootComposite1" presStyleCnt="0"/>
      <dgm:spPr/>
    </dgm:pt>
    <dgm:pt modelId="{F9C2EF58-5AE1-48C4-852F-A3224640305C}" type="pres">
      <dgm:prSet presAssocID="{69ACED42-2705-43E9-BA0C-9E50A9738700}" presName="rootText1" presStyleLbl="node0" presStyleIdx="2" presStyleCnt="3" custLinFactY="303553" custLinFactNeighborX="-20859" custLinFactNeighborY="400000">
        <dgm:presLayoutVars>
          <dgm:chPref val="3"/>
        </dgm:presLayoutVars>
      </dgm:prSet>
      <dgm:spPr/>
    </dgm:pt>
    <dgm:pt modelId="{90C9AFCC-98F6-406F-819B-2127B65FD2E0}" type="pres">
      <dgm:prSet presAssocID="{69ACED42-2705-43E9-BA0C-9E50A9738700}" presName="rootConnector1" presStyleLbl="node1" presStyleIdx="0" presStyleCnt="0"/>
      <dgm:spPr/>
    </dgm:pt>
    <dgm:pt modelId="{B4C28A62-427A-4020-9020-A397E5ADFB4F}" type="pres">
      <dgm:prSet presAssocID="{69ACED42-2705-43E9-BA0C-9E50A9738700}" presName="hierChild2" presStyleCnt="0"/>
      <dgm:spPr/>
    </dgm:pt>
    <dgm:pt modelId="{0480F259-ECC1-4A28-A784-D8A464FDFE17}" type="pres">
      <dgm:prSet presAssocID="{69ACED42-2705-43E9-BA0C-9E50A9738700}" presName="hierChild3" presStyleCnt="0"/>
      <dgm:spPr/>
    </dgm:pt>
  </dgm:ptLst>
  <dgm:cxnLst>
    <dgm:cxn modelId="{0D9F6C00-8051-4E45-A759-6525B667CFE9}" type="presOf" srcId="{548E88EC-D769-4F0F-8623-BC9CE4F5CD5E}" destId="{EF40A60F-67EA-472C-AC05-8EDC0E9546E1}" srcOrd="1" destOrd="0" presId="urn:microsoft.com/office/officeart/2005/8/layout/orgChart1"/>
    <dgm:cxn modelId="{8B465909-0B1E-45CC-A84E-DC254FE81FF3}" srcId="{F5F36249-6B96-49B7-9FAA-97445AE493B6}" destId="{29ED6CCD-49BE-4E47-A453-4EED8B29ED7D}" srcOrd="2" destOrd="0" parTransId="{FEA9AA62-38C8-419B-9FAB-E2E011750360}" sibTransId="{53F3C932-09BF-4FE2-8AEF-776789C24DD8}"/>
    <dgm:cxn modelId="{AF2BFB09-A3A0-419F-BE59-CD6B4378381B}" srcId="{39F6FFFD-09EC-46EC-A9B8-17CAC1413C5A}" destId="{FDE4A70C-1076-4938-8636-8A1A80D5C1C6}" srcOrd="0" destOrd="0" parTransId="{11C7AA11-E9F9-4C44-9FAC-BE64520B2B4B}" sibTransId="{C97DD725-D1FE-4985-A182-4B3BBDCD3ECA}"/>
    <dgm:cxn modelId="{AEC3810F-3DBA-430D-851C-4B0F9CF1DE03}" srcId="{6BDC4395-A1B6-473E-BAB9-251CDD9AC37D}" destId="{AA6FDBC9-A4E3-46BE-BFA8-9DB73496CCE3}" srcOrd="6" destOrd="0" parTransId="{D97010FF-41DF-479D-A0F5-ABBF8662E9D1}" sibTransId="{979C2C77-8940-447D-95DE-459F0959BAB0}"/>
    <dgm:cxn modelId="{15D52012-9593-4B6F-AC6B-20667508311D}" type="presOf" srcId="{F5F36249-6B96-49B7-9FAA-97445AE493B6}" destId="{AAF2009A-D7B5-41A5-9226-4283E44236D0}" srcOrd="1" destOrd="0" presId="urn:microsoft.com/office/officeart/2005/8/layout/orgChart1"/>
    <dgm:cxn modelId="{F00ABA12-2B4A-475B-ACD6-94C3BE0994A0}" srcId="{F5F36249-6B96-49B7-9FAA-97445AE493B6}" destId="{6BDC4395-A1B6-473E-BAB9-251CDD9AC37D}" srcOrd="1" destOrd="0" parTransId="{E8EFC418-D2B6-41FA-B86C-540242C4F926}" sibTransId="{C04A2A45-28AD-456F-A328-86BBB720F292}"/>
    <dgm:cxn modelId="{E5463E13-046E-48C6-9F10-9692B15E4902}" type="presOf" srcId="{6BDC4395-A1B6-473E-BAB9-251CDD9AC37D}" destId="{5C03A364-8A50-4BEF-AA4A-7BE20CFB9004}" srcOrd="1" destOrd="0" presId="urn:microsoft.com/office/officeart/2005/8/layout/orgChart1"/>
    <dgm:cxn modelId="{E5C8CD19-E3C2-4EF5-8FD1-5340C6977233}" type="presOf" srcId="{B2EC45DC-5512-4924-B9AF-BBBE78370B53}" destId="{92525EFB-6EBF-4225-A3A4-1C958EEF69AA}" srcOrd="0" destOrd="0" presId="urn:microsoft.com/office/officeart/2005/8/layout/orgChart1"/>
    <dgm:cxn modelId="{6FB0DD19-6AFF-4E36-8CE9-9350FF782767}" type="presOf" srcId="{29ED6CCD-49BE-4E47-A453-4EED8B29ED7D}" destId="{A3451CE7-D5B6-42CF-9760-48678B2807F0}" srcOrd="0" destOrd="0" presId="urn:microsoft.com/office/officeart/2005/8/layout/orgChart1"/>
    <dgm:cxn modelId="{9A8C7E20-3196-406E-BA4D-1CDB9E787384}" srcId="{6BDC4395-A1B6-473E-BAB9-251CDD9AC37D}" destId="{E6F64E6A-6913-4E7A-A2C4-DB01A1006F43}" srcOrd="2" destOrd="0" parTransId="{4836CA34-15A5-4368-94A5-DE3A9615AD8D}" sibTransId="{EC056831-7D48-4801-AAF1-7E53287A6931}"/>
    <dgm:cxn modelId="{A600BC22-A2E5-4A05-853F-01E5AA150092}" type="presOf" srcId="{08A63285-E47C-4CBA-87B8-B48D5C8F0BD6}" destId="{1B0B5C44-BE69-4AFA-95F3-3EAEA68186A6}" srcOrd="0" destOrd="0" presId="urn:microsoft.com/office/officeart/2005/8/layout/orgChart1"/>
    <dgm:cxn modelId="{593F6523-1738-4D4F-90C3-5281D185F5FC}" type="presOf" srcId="{E8EFC418-D2B6-41FA-B86C-540242C4F926}" destId="{9627433B-BDB0-47DC-8A0A-E7C1C40EBE74}" srcOrd="0" destOrd="0" presId="urn:microsoft.com/office/officeart/2005/8/layout/orgChart1"/>
    <dgm:cxn modelId="{3F978226-02D5-4A69-A2A7-50132293D21A}" type="presOf" srcId="{FC87538C-05D0-4036-94E1-638718EA80A4}" destId="{15B65C66-6210-496B-8362-66B78FF611C7}" srcOrd="0" destOrd="0" presId="urn:microsoft.com/office/officeart/2005/8/layout/orgChart1"/>
    <dgm:cxn modelId="{F3339B34-98D8-4FB4-B00F-B32FFA96D846}" type="presOf" srcId="{1D189783-CB76-4727-87EB-5DFFAAC3AB2B}" destId="{68C1CBEE-66C7-42B4-9CC9-F87A1CCA9D8F}" srcOrd="0" destOrd="0" presId="urn:microsoft.com/office/officeart/2005/8/layout/orgChart1"/>
    <dgm:cxn modelId="{12B60037-5B3B-47E8-975F-D017174C9AE0}" type="presOf" srcId="{E6F64E6A-6913-4E7A-A2C4-DB01A1006F43}" destId="{808168F5-078D-4756-A426-A9842659FA25}" srcOrd="1" destOrd="0" presId="urn:microsoft.com/office/officeart/2005/8/layout/orgChart1"/>
    <dgm:cxn modelId="{E50D613B-F3C7-404F-BF5E-98BF82D6F4FA}" type="presOf" srcId="{FDE4A70C-1076-4938-8636-8A1A80D5C1C6}" destId="{95F53582-9A21-456B-ABC7-F6C804D37A3A}" srcOrd="1" destOrd="0" presId="urn:microsoft.com/office/officeart/2005/8/layout/orgChart1"/>
    <dgm:cxn modelId="{1E4E933D-F71E-4B6C-B1A5-33C972C5B498}" type="presOf" srcId="{39F6FFFD-09EC-46EC-A9B8-17CAC1413C5A}" destId="{DE39BD9C-A903-4253-ACB4-AF9E9FC1D4E4}" srcOrd="1" destOrd="0" presId="urn:microsoft.com/office/officeart/2005/8/layout/orgChart1"/>
    <dgm:cxn modelId="{AAC36C5F-B771-4E68-8598-76D8DB2279A4}" type="presOf" srcId="{EFD4EA06-4066-4AC7-A93A-F3F02C06ED9D}" destId="{0281300A-7BE9-480C-BC7D-C9F7B57E5F0F}" srcOrd="0" destOrd="0" presId="urn:microsoft.com/office/officeart/2005/8/layout/orgChart1"/>
    <dgm:cxn modelId="{C3168160-30B1-4FAC-93E3-51B7EFF25923}" srcId="{F1DFC7F0-F024-4002-BAF8-C8E3A40AE209}" destId="{69ACED42-2705-43E9-BA0C-9E50A9738700}" srcOrd="2" destOrd="0" parTransId="{266575C5-D35A-4D30-92F7-C1DD960C9AAB}" sibTransId="{8C641019-2687-48A1-9B09-4DC3B655A753}"/>
    <dgm:cxn modelId="{63ADE641-85DC-4E8A-81B9-F830F5C1E8F6}" type="presOf" srcId="{F746C27B-02D8-4E7D-9BF3-0DF0C7EFE777}" destId="{9617EE89-A6DB-4D9A-BA37-DDC2CC51B545}" srcOrd="0" destOrd="0" presId="urn:microsoft.com/office/officeart/2005/8/layout/orgChart1"/>
    <dgm:cxn modelId="{9A65CB63-2E00-4F81-A880-155989A9465F}" type="presOf" srcId="{E2C8AF6E-B1E2-4883-AF63-04E51DEE0DD3}" destId="{F2484188-7D23-424C-87BB-4DDFB5B8A384}" srcOrd="0" destOrd="0" presId="urn:microsoft.com/office/officeart/2005/8/layout/orgChart1"/>
    <dgm:cxn modelId="{9BE97F46-ABCE-4DF9-A2EA-151C126C7579}" type="presOf" srcId="{39F6FFFD-09EC-46EC-A9B8-17CAC1413C5A}" destId="{29E18817-65AF-4FDB-95B5-E1BAD4A0F6DA}" srcOrd="0" destOrd="0" presId="urn:microsoft.com/office/officeart/2005/8/layout/orgChart1"/>
    <dgm:cxn modelId="{AA78D548-9135-4485-9CB8-C5574C74FD5B}" type="presOf" srcId="{FC87538C-05D0-4036-94E1-638718EA80A4}" destId="{22398CDC-4AB7-40EC-B155-CC0F5779A7C7}" srcOrd="1" destOrd="0" presId="urn:microsoft.com/office/officeart/2005/8/layout/orgChart1"/>
    <dgm:cxn modelId="{2E0C5E4F-782A-4456-A9B8-F912D9D902D9}" srcId="{F1DFC7F0-F024-4002-BAF8-C8E3A40AE209}" destId="{548E88EC-D769-4F0F-8623-BC9CE4F5CD5E}" srcOrd="0" destOrd="0" parTransId="{DF7CAFEA-EACA-4D13-8659-B1EB7AF5B079}" sibTransId="{3C297D0B-DFED-4CC9-AAC2-A2A77D9F6DA7}"/>
    <dgm:cxn modelId="{0B678D50-D9FB-4E17-80F9-11E765CA7BE2}" type="presOf" srcId="{F1DFC7F0-F024-4002-BAF8-C8E3A40AE209}" destId="{15870242-2F4C-4305-91F3-35042907F7E4}" srcOrd="0" destOrd="0" presId="urn:microsoft.com/office/officeart/2005/8/layout/orgChart1"/>
    <dgm:cxn modelId="{2EB8DF70-3F10-4E73-8821-F1F538BC2C06}" type="presOf" srcId="{E6F64E6A-6913-4E7A-A2C4-DB01A1006F43}" destId="{552B3383-DBC7-4EC0-B419-91DAAC7FFC42}" srcOrd="0" destOrd="0" presId="urn:microsoft.com/office/officeart/2005/8/layout/orgChart1"/>
    <dgm:cxn modelId="{CD388473-647C-45AA-9F82-6AE439C7CAE8}" type="presOf" srcId="{6BDC4395-A1B6-473E-BAB9-251CDD9AC37D}" destId="{1E2E56EE-D2C1-404B-871C-4EF2D1C2ED77}" srcOrd="0" destOrd="0" presId="urn:microsoft.com/office/officeart/2005/8/layout/orgChart1"/>
    <dgm:cxn modelId="{17A72A76-9683-4C39-8A00-32E3070D2B4A}" type="presOf" srcId="{FDE4A70C-1076-4938-8636-8A1A80D5C1C6}" destId="{B050A852-488F-4A4A-AA7F-2CA38D5CC074}" srcOrd="0" destOrd="0" presId="urn:microsoft.com/office/officeart/2005/8/layout/orgChart1"/>
    <dgm:cxn modelId="{13F82C57-BEAD-4AE9-A487-43F9ABC1FA53}" type="presOf" srcId="{548E88EC-D769-4F0F-8623-BC9CE4F5CD5E}" destId="{97CC9AA1-330A-4AA2-A568-AEB027D3C2A5}" srcOrd="0" destOrd="0" presId="urn:microsoft.com/office/officeart/2005/8/layout/orgChart1"/>
    <dgm:cxn modelId="{A6CADD7E-706A-412D-9EAB-5A3E906B3C1D}" srcId="{548E88EC-D769-4F0F-8623-BC9CE4F5CD5E}" destId="{4B3164D5-53D7-4506-AF8A-B1FE8076F6C9}" srcOrd="0" destOrd="0" parTransId="{1D189783-CB76-4727-87EB-5DFFAAC3AB2B}" sibTransId="{D7E2AA77-2849-48F4-9C05-E3A057591ED8}"/>
    <dgm:cxn modelId="{D0249F80-9C01-4A48-9309-54E55B44DC74}" type="presOf" srcId="{6E274EF2-323E-460E-A670-60B4A50E4E43}" destId="{92433A95-0F7D-4289-A516-923BFF0D0AA6}" srcOrd="0" destOrd="0" presId="urn:microsoft.com/office/officeart/2005/8/layout/orgChart1"/>
    <dgm:cxn modelId="{CF70B483-66D7-4FE6-8CAD-1BAB028272D4}" srcId="{6BDC4395-A1B6-473E-BAB9-251CDD9AC37D}" destId="{E2C8AF6E-B1E2-4883-AF63-04E51DEE0DD3}" srcOrd="0" destOrd="0" parTransId="{EF2E04DD-E939-440F-8E04-C2293D6B9CDB}" sibTransId="{62EBE341-E6C5-40E0-BDE9-C62381E9B06B}"/>
    <dgm:cxn modelId="{D78D7B87-29FA-4016-8306-9ECEE8FA7078}" type="presOf" srcId="{3D06F9BE-C283-4691-B34A-2824EF34F2E4}" destId="{7A3FD4B1-D236-4654-BC4E-047FB2140A4A}" srcOrd="1" destOrd="0" presId="urn:microsoft.com/office/officeart/2005/8/layout/orgChart1"/>
    <dgm:cxn modelId="{85899D87-F99C-4119-830E-44D2749C5381}" type="presOf" srcId="{F5F36249-6B96-49B7-9FAA-97445AE493B6}" destId="{ED41FD12-0849-43D1-8991-D729EBBF9F2C}" srcOrd="0" destOrd="0" presId="urn:microsoft.com/office/officeart/2005/8/layout/orgChart1"/>
    <dgm:cxn modelId="{00C9DE95-0572-4D26-B943-B381158DBB20}" type="presOf" srcId="{AF4CFC0F-7031-45DF-B1DB-4B154E92938D}" destId="{09E5FBA1-EE59-40AF-A720-134F44FA8839}" srcOrd="1" destOrd="0" presId="urn:microsoft.com/office/officeart/2005/8/layout/orgChart1"/>
    <dgm:cxn modelId="{7B54AE99-72DA-4F97-B985-FD0F489D1739}" type="presOf" srcId="{E0693272-26AD-4B8E-9ED9-4D6105FC0E35}" destId="{F99B38A4-5223-4BF9-8946-199B4857FF6E}" srcOrd="0" destOrd="0" presId="urn:microsoft.com/office/officeart/2005/8/layout/orgChart1"/>
    <dgm:cxn modelId="{A3A9879B-20B4-4FE0-8319-0760D771192D}" srcId="{6BDC4395-A1B6-473E-BAB9-251CDD9AC37D}" destId="{FC87538C-05D0-4036-94E1-638718EA80A4}" srcOrd="5" destOrd="0" parTransId="{282B3BF7-FA9C-4FDA-8A88-6248CFAB07D8}" sibTransId="{9EF93D36-830B-4824-BC52-42BFF508C9A6}"/>
    <dgm:cxn modelId="{3A780CA0-6DD9-4A47-A43E-5EF49C9541C3}" type="presOf" srcId="{08A63285-E47C-4CBA-87B8-B48D5C8F0BD6}" destId="{28064743-622E-4F4B-8E94-A55BADD8BC59}" srcOrd="1" destOrd="0" presId="urn:microsoft.com/office/officeart/2005/8/layout/orgChart1"/>
    <dgm:cxn modelId="{AC8FFCA2-D1F2-46FF-A900-3B10633479E0}" srcId="{548E88EC-D769-4F0F-8623-BC9CE4F5CD5E}" destId="{F5F36249-6B96-49B7-9FAA-97445AE493B6}" srcOrd="1" destOrd="0" parTransId="{E0693272-26AD-4B8E-9ED9-4D6105FC0E35}" sibTransId="{4E631A10-85B3-4C22-8622-1E97BAC0ECB9}"/>
    <dgm:cxn modelId="{995C3CA4-3E6D-4D3F-B288-30D38E6AE63D}" type="presOf" srcId="{AF4CFC0F-7031-45DF-B1DB-4B154E92938D}" destId="{97DC3640-54AD-4D48-88CE-544D46073A03}" srcOrd="0" destOrd="0" presId="urn:microsoft.com/office/officeart/2005/8/layout/orgChart1"/>
    <dgm:cxn modelId="{702A7FA6-5698-433B-A39A-E587601E612F}" type="presOf" srcId="{FEA9AA62-38C8-419B-9FAB-E2E011750360}" destId="{9ACD072A-421E-474E-BE2F-587BF828B8F8}" srcOrd="0" destOrd="0" presId="urn:microsoft.com/office/officeart/2005/8/layout/orgChart1"/>
    <dgm:cxn modelId="{20BEF2A6-C0DD-4B1C-A2F4-78F0E1AF7731}" type="presOf" srcId="{D97010FF-41DF-479D-A0F5-ABBF8662E9D1}" destId="{1E80A229-CBAC-4322-91AE-A49E5A90CE67}" srcOrd="0" destOrd="0" presId="urn:microsoft.com/office/officeart/2005/8/layout/orgChart1"/>
    <dgm:cxn modelId="{DB97ADA8-056C-4687-92E7-6B09EAF58469}" type="presOf" srcId="{4836CA34-15A5-4368-94A5-DE3A9615AD8D}" destId="{7F43F7CC-1046-49BA-98EF-01ACBB1EDEFE}" srcOrd="0" destOrd="0" presId="urn:microsoft.com/office/officeart/2005/8/layout/orgChart1"/>
    <dgm:cxn modelId="{6F22E3A9-FACA-43BE-AEC4-E28D5224D674}" type="presOf" srcId="{4B3164D5-53D7-4506-AF8A-B1FE8076F6C9}" destId="{E83DBDBF-ABC4-4C6E-A1CF-A19172C7FFD4}" srcOrd="0" destOrd="0" presId="urn:microsoft.com/office/officeart/2005/8/layout/orgChart1"/>
    <dgm:cxn modelId="{D3133EAA-339C-4F5F-B92A-8D24B487AFDB}" type="presOf" srcId="{180C5372-A599-4995-A6CD-6BFE7F7238CB}" destId="{2A8ABE39-F368-4186-83B9-538DA8B64E22}" srcOrd="0" destOrd="0" presId="urn:microsoft.com/office/officeart/2005/8/layout/orgChart1"/>
    <dgm:cxn modelId="{B65CB8AC-BFD4-456C-AC5A-23E0B3F135D3}" type="presOf" srcId="{F746C27B-02D8-4E7D-9BF3-0DF0C7EFE777}" destId="{58B46B6C-DA23-429D-828B-077B39F6F01C}" srcOrd="1" destOrd="0" presId="urn:microsoft.com/office/officeart/2005/8/layout/orgChart1"/>
    <dgm:cxn modelId="{83DC41B0-F37F-4637-B83B-AF97152C34C6}" srcId="{29ED6CCD-49BE-4E47-A453-4EED8B29ED7D}" destId="{84693811-41AC-436B-8BFA-4849778DCE3E}" srcOrd="2" destOrd="0" parTransId="{FBD69D97-425F-4A6B-9A89-56A4E73D1477}" sibTransId="{F2780997-7CA3-48D5-947C-B7A1B7E3F0A2}"/>
    <dgm:cxn modelId="{633EC5B1-C5A1-4962-A80E-383602135F08}" srcId="{F1DFC7F0-F024-4002-BAF8-C8E3A40AE209}" destId="{6E274EF2-323E-460E-A670-60B4A50E4E43}" srcOrd="1" destOrd="0" parTransId="{66E31069-7394-41CB-A6B5-78BE86269A9D}" sibTransId="{C410564A-8700-42A5-AFA0-D66D16194C89}"/>
    <dgm:cxn modelId="{B36615B2-C14C-4C98-818B-8CACAE8FBE96}" srcId="{29ED6CCD-49BE-4E47-A453-4EED8B29ED7D}" destId="{96FD0DFE-FECB-4A0E-BFBA-9916CDB683E7}" srcOrd="1" destOrd="0" parTransId="{B2EC45DC-5512-4924-B9AF-BBBE78370B53}" sibTransId="{D0259D2F-2E33-48DB-945C-F408FDA3CFF9}"/>
    <dgm:cxn modelId="{F848C6B2-E605-4572-A283-C2676076FCF4}" type="presOf" srcId="{AA6FDBC9-A4E3-46BE-BFA8-9DB73496CCE3}" destId="{6EDF6AB8-C2F5-4A48-9053-0B375D1EE19D}" srcOrd="1" destOrd="0" presId="urn:microsoft.com/office/officeart/2005/8/layout/orgChart1"/>
    <dgm:cxn modelId="{106073B4-A464-4B2E-BA8F-D70705F6D5B8}" type="presOf" srcId="{EF2E04DD-E939-440F-8E04-C2293D6B9CDB}" destId="{C1610EFA-4752-4CBE-B886-F7F063494086}" srcOrd="0" destOrd="0" presId="urn:microsoft.com/office/officeart/2005/8/layout/orgChart1"/>
    <dgm:cxn modelId="{F990C1B5-87A4-4BFC-93B6-F1D7858F2585}" type="presOf" srcId="{FBD69D97-425F-4A6B-9A89-56A4E73D1477}" destId="{520420E6-E226-4D9F-9DE8-4F63D0F00102}" srcOrd="0" destOrd="0" presId="urn:microsoft.com/office/officeart/2005/8/layout/orgChart1"/>
    <dgm:cxn modelId="{4973D4B5-311B-43A0-A8A6-6FD53AED73C9}" type="presOf" srcId="{AA6FDBC9-A4E3-46BE-BFA8-9DB73496CCE3}" destId="{578D29B8-35A7-4CEA-B347-B0729116A1DF}" srcOrd="0" destOrd="0" presId="urn:microsoft.com/office/officeart/2005/8/layout/orgChart1"/>
    <dgm:cxn modelId="{839D4CB6-A5A6-4E7E-8196-9353D3D6CF2F}" type="presOf" srcId="{69ACED42-2705-43E9-BA0C-9E50A9738700}" destId="{90C9AFCC-98F6-406F-819B-2127B65FD2E0}" srcOrd="1" destOrd="0" presId="urn:microsoft.com/office/officeart/2005/8/layout/orgChart1"/>
    <dgm:cxn modelId="{D73694B6-3573-4B23-AE8C-117DDC77CDD5}" srcId="{6BDC4395-A1B6-473E-BAB9-251CDD9AC37D}" destId="{AF4CFC0F-7031-45DF-B1DB-4B154E92938D}" srcOrd="4" destOrd="0" parTransId="{DB637C85-5415-43AA-90E3-DEA233DEDE7F}" sibTransId="{958C766D-9853-4E14-A85C-7678B81F9ED2}"/>
    <dgm:cxn modelId="{83D288B7-FE0F-44B9-BCF5-68FE64AD351F}" type="presOf" srcId="{1D517B84-410B-4CBF-906A-8C57019CBA8F}" destId="{D21233D4-26CC-40FC-836F-14DDC77A5AE7}" srcOrd="0" destOrd="0" presId="urn:microsoft.com/office/officeart/2005/8/layout/orgChart1"/>
    <dgm:cxn modelId="{4ED7DFBE-4F70-4B6D-861A-827C7A2BE173}" type="presOf" srcId="{84693811-41AC-436B-8BFA-4849778DCE3E}" destId="{C6C99CB7-5215-48CB-B269-5D61443F01D1}" srcOrd="1" destOrd="0" presId="urn:microsoft.com/office/officeart/2005/8/layout/orgChart1"/>
    <dgm:cxn modelId="{C227CFC1-BAEB-4BE7-B646-D5193FBD6FA9}" type="presOf" srcId="{69ACED42-2705-43E9-BA0C-9E50A9738700}" destId="{F9C2EF58-5AE1-48C4-852F-A3224640305C}" srcOrd="0" destOrd="0" presId="urn:microsoft.com/office/officeart/2005/8/layout/orgChart1"/>
    <dgm:cxn modelId="{D8F703C3-D66F-44FE-A50B-E8E002F6847B}" srcId="{F5F36249-6B96-49B7-9FAA-97445AE493B6}" destId="{39F6FFFD-09EC-46EC-A9B8-17CAC1413C5A}" srcOrd="0" destOrd="0" parTransId="{180C5372-A599-4995-A6CD-6BFE7F7238CB}" sibTransId="{AC28CD6F-D6B4-4FE6-B04B-97A34F0C564D}"/>
    <dgm:cxn modelId="{E2EFFDC6-0115-4DE2-9B1A-4B289DF1F513}" type="presOf" srcId="{29ED6CCD-49BE-4E47-A453-4EED8B29ED7D}" destId="{2A088D76-8180-43D0-9EFC-D4ADA8B6373F}" srcOrd="1" destOrd="0" presId="urn:microsoft.com/office/officeart/2005/8/layout/orgChart1"/>
    <dgm:cxn modelId="{C0CB28C9-6871-401B-A07E-B15C791AE187}" srcId="{6BDC4395-A1B6-473E-BAB9-251CDD9AC37D}" destId="{3D06F9BE-C283-4691-B34A-2824EF34F2E4}" srcOrd="1" destOrd="0" parTransId="{E96D6928-3F04-430C-8267-02DFD7B35A0F}" sibTransId="{BBCBD601-4AA4-48CF-81FB-C43DE98D72B3}"/>
    <dgm:cxn modelId="{B5F6F1D3-A256-46F8-AA8C-42BFD364541F}" type="presOf" srcId="{96FD0DFE-FECB-4A0E-BFBA-9916CDB683E7}" destId="{70B12FD6-AD24-4FF0-9BFF-C1E7F7F50E26}" srcOrd="1" destOrd="0" presId="urn:microsoft.com/office/officeart/2005/8/layout/orgChart1"/>
    <dgm:cxn modelId="{D7DFF9D7-E962-43AE-B52E-EB3F8B5E912B}" srcId="{29ED6CCD-49BE-4E47-A453-4EED8B29ED7D}" destId="{F746C27B-02D8-4E7D-9BF3-0DF0C7EFE777}" srcOrd="0" destOrd="0" parTransId="{1D517B84-410B-4CBF-906A-8C57019CBA8F}" sibTransId="{52E2DF5F-EC20-4715-8A7B-021A294FDBD9}"/>
    <dgm:cxn modelId="{429368DB-64C1-40F8-9940-93800E69999D}" type="presOf" srcId="{E2C8AF6E-B1E2-4883-AF63-04E51DEE0DD3}" destId="{FCF7BCC8-D85F-45B1-9D7A-3408EA97C0FD}" srcOrd="1" destOrd="0" presId="urn:microsoft.com/office/officeart/2005/8/layout/orgChart1"/>
    <dgm:cxn modelId="{A162D5DC-7745-45DE-B93D-BDBFF1DA1B2E}" srcId="{6BDC4395-A1B6-473E-BAB9-251CDD9AC37D}" destId="{08A63285-E47C-4CBA-87B8-B48D5C8F0BD6}" srcOrd="3" destOrd="0" parTransId="{EFD4EA06-4066-4AC7-A93A-F3F02C06ED9D}" sibTransId="{00E15EFC-9A08-4AC6-93D5-7668438CD556}"/>
    <dgm:cxn modelId="{B5F802E0-F3DA-45FC-8992-DA38442E9AD7}" type="presOf" srcId="{DB637C85-5415-43AA-90E3-DEA233DEDE7F}" destId="{FF5CA88C-7256-46CD-BBE9-D7CCFBCEB56C}" srcOrd="0" destOrd="0" presId="urn:microsoft.com/office/officeart/2005/8/layout/orgChart1"/>
    <dgm:cxn modelId="{F0ACD5E9-A0DC-4442-863A-FC6C82806F57}" type="presOf" srcId="{96FD0DFE-FECB-4A0E-BFBA-9916CDB683E7}" destId="{BC4A150E-68FF-4061-B9FF-504512F11AB8}" srcOrd="0" destOrd="0" presId="urn:microsoft.com/office/officeart/2005/8/layout/orgChart1"/>
    <dgm:cxn modelId="{98EE13EA-914F-4EB1-A8CA-23A8782BCB1B}" type="presOf" srcId="{4B3164D5-53D7-4506-AF8A-B1FE8076F6C9}" destId="{0E156E33-2576-439C-9B5B-A6FE021440BC}" srcOrd="1" destOrd="0" presId="urn:microsoft.com/office/officeart/2005/8/layout/orgChart1"/>
    <dgm:cxn modelId="{3E6A40EB-D7F0-4BF6-93D3-9CA48CCFE575}" type="presOf" srcId="{84693811-41AC-436B-8BFA-4849778DCE3E}" destId="{C2465130-B205-4142-82BD-D3A38314457D}" srcOrd="0" destOrd="0" presId="urn:microsoft.com/office/officeart/2005/8/layout/orgChart1"/>
    <dgm:cxn modelId="{D585E4EB-5582-472A-A583-7B754EFF15AB}" type="presOf" srcId="{282B3BF7-FA9C-4FDA-8A88-6248CFAB07D8}" destId="{5EAA1AE6-9E52-4E2A-868D-07FAD5E410BF}" srcOrd="0" destOrd="0" presId="urn:microsoft.com/office/officeart/2005/8/layout/orgChart1"/>
    <dgm:cxn modelId="{5578FFEF-A5C0-4518-AC12-022F179A3B68}" type="presOf" srcId="{3D06F9BE-C283-4691-B34A-2824EF34F2E4}" destId="{402EC785-17C0-4A7D-BC0C-042A627BF577}" srcOrd="0" destOrd="0" presId="urn:microsoft.com/office/officeart/2005/8/layout/orgChart1"/>
    <dgm:cxn modelId="{79C795FC-5692-4ADB-A7C8-439469255982}" type="presOf" srcId="{6E274EF2-323E-460E-A670-60B4A50E4E43}" destId="{421055AD-CEB7-4DBB-AC7B-19F728A1982E}" srcOrd="1" destOrd="0" presId="urn:microsoft.com/office/officeart/2005/8/layout/orgChart1"/>
    <dgm:cxn modelId="{4A52E4FE-847D-410B-8E4C-24D01BB4B449}" type="presOf" srcId="{11C7AA11-E9F9-4C44-9FAC-BE64520B2B4B}" destId="{2D87FF5A-F777-4CC1-8E71-EB8DA770ED3A}" srcOrd="0" destOrd="0" presId="urn:microsoft.com/office/officeart/2005/8/layout/orgChart1"/>
    <dgm:cxn modelId="{C6FA83FF-4A51-46FC-9CFE-F89EEBE34FD2}" type="presOf" srcId="{E96D6928-3F04-430C-8267-02DFD7B35A0F}" destId="{B2473220-7EC3-4EE8-888F-6BC9CE6D6B8A}" srcOrd="0" destOrd="0" presId="urn:microsoft.com/office/officeart/2005/8/layout/orgChart1"/>
    <dgm:cxn modelId="{5D5BA14B-2F1B-4A3C-989F-C3EB653E7079}" type="presParOf" srcId="{15870242-2F4C-4305-91F3-35042907F7E4}" destId="{4F03696B-CA2D-41F4-B500-3F0D5D6E8FE8}" srcOrd="0" destOrd="0" presId="urn:microsoft.com/office/officeart/2005/8/layout/orgChart1"/>
    <dgm:cxn modelId="{8B69BA1F-7B0A-4B75-B593-2099EBB7B9A9}" type="presParOf" srcId="{4F03696B-CA2D-41F4-B500-3F0D5D6E8FE8}" destId="{FB6C7775-A9FD-45C9-8D83-2A6A1BE38DC7}" srcOrd="0" destOrd="0" presId="urn:microsoft.com/office/officeart/2005/8/layout/orgChart1"/>
    <dgm:cxn modelId="{F6FB923D-EF4C-4DA0-97D7-214E4DB2B810}" type="presParOf" srcId="{FB6C7775-A9FD-45C9-8D83-2A6A1BE38DC7}" destId="{97CC9AA1-330A-4AA2-A568-AEB027D3C2A5}" srcOrd="0" destOrd="0" presId="urn:microsoft.com/office/officeart/2005/8/layout/orgChart1"/>
    <dgm:cxn modelId="{6459DFE2-75A5-4FAB-8448-57A79A91E129}" type="presParOf" srcId="{FB6C7775-A9FD-45C9-8D83-2A6A1BE38DC7}" destId="{EF40A60F-67EA-472C-AC05-8EDC0E9546E1}" srcOrd="1" destOrd="0" presId="urn:microsoft.com/office/officeart/2005/8/layout/orgChart1"/>
    <dgm:cxn modelId="{A263F3E1-DB73-4BC9-A847-D4A79BF52350}" type="presParOf" srcId="{4F03696B-CA2D-41F4-B500-3F0D5D6E8FE8}" destId="{934A8468-3C10-45FD-B816-3DB1BD0EE00B}" srcOrd="1" destOrd="0" presId="urn:microsoft.com/office/officeart/2005/8/layout/orgChart1"/>
    <dgm:cxn modelId="{90A742B5-97B8-4B25-AFD6-80B4B8BEC770}" type="presParOf" srcId="{934A8468-3C10-45FD-B816-3DB1BD0EE00B}" destId="{68C1CBEE-66C7-42B4-9CC9-F87A1CCA9D8F}" srcOrd="0" destOrd="0" presId="urn:microsoft.com/office/officeart/2005/8/layout/orgChart1"/>
    <dgm:cxn modelId="{D74D1969-E796-4ED2-91DE-D84573AB7C7C}" type="presParOf" srcId="{934A8468-3C10-45FD-B816-3DB1BD0EE00B}" destId="{C0DBDA6B-5444-48B9-B481-9CF88B693C03}" srcOrd="1" destOrd="0" presId="urn:microsoft.com/office/officeart/2005/8/layout/orgChart1"/>
    <dgm:cxn modelId="{011E8E79-9D67-48EA-8356-C90C55D7FBEB}" type="presParOf" srcId="{C0DBDA6B-5444-48B9-B481-9CF88B693C03}" destId="{2A01F484-7952-4516-AC14-726C49469FCE}" srcOrd="0" destOrd="0" presId="urn:microsoft.com/office/officeart/2005/8/layout/orgChart1"/>
    <dgm:cxn modelId="{07F0FE38-DFF1-4442-A373-447DE26DF2FE}" type="presParOf" srcId="{2A01F484-7952-4516-AC14-726C49469FCE}" destId="{E83DBDBF-ABC4-4C6E-A1CF-A19172C7FFD4}" srcOrd="0" destOrd="0" presId="urn:microsoft.com/office/officeart/2005/8/layout/orgChart1"/>
    <dgm:cxn modelId="{066F0663-F56B-4A5C-9816-E4656E63B668}" type="presParOf" srcId="{2A01F484-7952-4516-AC14-726C49469FCE}" destId="{0E156E33-2576-439C-9B5B-A6FE021440BC}" srcOrd="1" destOrd="0" presId="urn:microsoft.com/office/officeart/2005/8/layout/orgChart1"/>
    <dgm:cxn modelId="{7CDD4B1B-87FD-4579-9769-6641F2E0E02A}" type="presParOf" srcId="{C0DBDA6B-5444-48B9-B481-9CF88B693C03}" destId="{A6C6FDEC-E116-4953-8BCF-49B5DE4B076E}" srcOrd="1" destOrd="0" presId="urn:microsoft.com/office/officeart/2005/8/layout/orgChart1"/>
    <dgm:cxn modelId="{075771F3-81E8-45E0-90A7-5AC76CDD3EEC}" type="presParOf" srcId="{C0DBDA6B-5444-48B9-B481-9CF88B693C03}" destId="{9F9AD4CB-119A-4E67-AA35-1188623F797E}" srcOrd="2" destOrd="0" presId="urn:microsoft.com/office/officeart/2005/8/layout/orgChart1"/>
    <dgm:cxn modelId="{7D73B385-DE80-4858-8AD5-C9AAFFC9D228}" type="presParOf" srcId="{934A8468-3C10-45FD-B816-3DB1BD0EE00B}" destId="{F99B38A4-5223-4BF9-8946-199B4857FF6E}" srcOrd="2" destOrd="0" presId="urn:microsoft.com/office/officeart/2005/8/layout/orgChart1"/>
    <dgm:cxn modelId="{882DC523-498B-49E0-A8FA-DA0388BF0461}" type="presParOf" srcId="{934A8468-3C10-45FD-B816-3DB1BD0EE00B}" destId="{8314A96E-595D-4F24-B1AB-1049C4FFD3D7}" srcOrd="3" destOrd="0" presId="urn:microsoft.com/office/officeart/2005/8/layout/orgChart1"/>
    <dgm:cxn modelId="{FE65B480-84E3-4767-B617-3D14DE9CB1F9}" type="presParOf" srcId="{8314A96E-595D-4F24-B1AB-1049C4FFD3D7}" destId="{2EFB3022-FAF3-4471-AC18-3F966D9CAAF4}" srcOrd="0" destOrd="0" presId="urn:microsoft.com/office/officeart/2005/8/layout/orgChart1"/>
    <dgm:cxn modelId="{E7C23796-DFE6-46E0-A97F-8A9770700C2A}" type="presParOf" srcId="{2EFB3022-FAF3-4471-AC18-3F966D9CAAF4}" destId="{ED41FD12-0849-43D1-8991-D729EBBF9F2C}" srcOrd="0" destOrd="0" presId="urn:microsoft.com/office/officeart/2005/8/layout/orgChart1"/>
    <dgm:cxn modelId="{524B5EB2-D281-4F97-9D43-C3B7916F9896}" type="presParOf" srcId="{2EFB3022-FAF3-4471-AC18-3F966D9CAAF4}" destId="{AAF2009A-D7B5-41A5-9226-4283E44236D0}" srcOrd="1" destOrd="0" presId="urn:microsoft.com/office/officeart/2005/8/layout/orgChart1"/>
    <dgm:cxn modelId="{52EBE0B6-AD13-4C18-9CD7-D871D1F15A30}" type="presParOf" srcId="{8314A96E-595D-4F24-B1AB-1049C4FFD3D7}" destId="{E57D9564-3E66-4101-93EE-E1FE6527A0E3}" srcOrd="1" destOrd="0" presId="urn:microsoft.com/office/officeart/2005/8/layout/orgChart1"/>
    <dgm:cxn modelId="{C810CF85-37BB-475E-9735-79A30333F03E}" type="presParOf" srcId="{E57D9564-3E66-4101-93EE-E1FE6527A0E3}" destId="{2A8ABE39-F368-4186-83B9-538DA8B64E22}" srcOrd="0" destOrd="0" presId="urn:microsoft.com/office/officeart/2005/8/layout/orgChart1"/>
    <dgm:cxn modelId="{ED2FFCE4-84E5-4BC1-B701-BA02BD6E3824}" type="presParOf" srcId="{E57D9564-3E66-4101-93EE-E1FE6527A0E3}" destId="{C71EAE68-028F-44BA-B1B6-8EF182D0C4BC}" srcOrd="1" destOrd="0" presId="urn:microsoft.com/office/officeart/2005/8/layout/orgChart1"/>
    <dgm:cxn modelId="{4472AD67-9DB7-4FD4-BA29-53674D3204F0}" type="presParOf" srcId="{C71EAE68-028F-44BA-B1B6-8EF182D0C4BC}" destId="{6CF04E21-D327-420E-BE56-BFAE62475060}" srcOrd="0" destOrd="0" presId="urn:microsoft.com/office/officeart/2005/8/layout/orgChart1"/>
    <dgm:cxn modelId="{07FDB162-6312-40AD-BB19-7C1A0EF7A3F8}" type="presParOf" srcId="{6CF04E21-D327-420E-BE56-BFAE62475060}" destId="{29E18817-65AF-4FDB-95B5-E1BAD4A0F6DA}" srcOrd="0" destOrd="0" presId="urn:microsoft.com/office/officeart/2005/8/layout/orgChart1"/>
    <dgm:cxn modelId="{E095C7B6-F100-4239-8583-A5385DC19173}" type="presParOf" srcId="{6CF04E21-D327-420E-BE56-BFAE62475060}" destId="{DE39BD9C-A903-4253-ACB4-AF9E9FC1D4E4}" srcOrd="1" destOrd="0" presId="urn:microsoft.com/office/officeart/2005/8/layout/orgChart1"/>
    <dgm:cxn modelId="{2DB3B8B3-B12B-4A55-BE6E-BC9471E4DED2}" type="presParOf" srcId="{C71EAE68-028F-44BA-B1B6-8EF182D0C4BC}" destId="{528CA0E1-43DD-4EEE-A3B1-C9CB7FDE40CE}" srcOrd="1" destOrd="0" presId="urn:microsoft.com/office/officeart/2005/8/layout/orgChart1"/>
    <dgm:cxn modelId="{F7321FF6-AA3E-40E9-9EDC-F0604693D652}" type="presParOf" srcId="{528CA0E1-43DD-4EEE-A3B1-C9CB7FDE40CE}" destId="{2D87FF5A-F777-4CC1-8E71-EB8DA770ED3A}" srcOrd="0" destOrd="0" presId="urn:microsoft.com/office/officeart/2005/8/layout/orgChart1"/>
    <dgm:cxn modelId="{39AEF081-23A0-4E44-9A92-E9A883AA9556}" type="presParOf" srcId="{528CA0E1-43DD-4EEE-A3B1-C9CB7FDE40CE}" destId="{C97BDC49-DF02-4103-AD6B-096C5C68C468}" srcOrd="1" destOrd="0" presId="urn:microsoft.com/office/officeart/2005/8/layout/orgChart1"/>
    <dgm:cxn modelId="{4CC9F920-C837-4D65-B5B2-404979C24E6C}" type="presParOf" srcId="{C97BDC49-DF02-4103-AD6B-096C5C68C468}" destId="{D113B5E8-7D4B-4CA4-A987-0DF3E3748078}" srcOrd="0" destOrd="0" presId="urn:microsoft.com/office/officeart/2005/8/layout/orgChart1"/>
    <dgm:cxn modelId="{652C38B5-F869-4986-9B18-0788D78239B8}" type="presParOf" srcId="{D113B5E8-7D4B-4CA4-A987-0DF3E3748078}" destId="{B050A852-488F-4A4A-AA7F-2CA38D5CC074}" srcOrd="0" destOrd="0" presId="urn:microsoft.com/office/officeart/2005/8/layout/orgChart1"/>
    <dgm:cxn modelId="{3F48119A-5DC2-454C-8B28-BA360178B616}" type="presParOf" srcId="{D113B5E8-7D4B-4CA4-A987-0DF3E3748078}" destId="{95F53582-9A21-456B-ABC7-F6C804D37A3A}" srcOrd="1" destOrd="0" presId="urn:microsoft.com/office/officeart/2005/8/layout/orgChart1"/>
    <dgm:cxn modelId="{9B6C4878-D27F-47FF-A519-4EC2DBA2B4DE}" type="presParOf" srcId="{C97BDC49-DF02-4103-AD6B-096C5C68C468}" destId="{A3292E0B-1742-4837-B54C-98426521D267}" srcOrd="1" destOrd="0" presId="urn:microsoft.com/office/officeart/2005/8/layout/orgChart1"/>
    <dgm:cxn modelId="{30CEF384-7CB6-4744-BC32-B5C151A64860}" type="presParOf" srcId="{C97BDC49-DF02-4103-AD6B-096C5C68C468}" destId="{1B022AFC-3873-46B3-AF02-28EB64C8838D}" srcOrd="2" destOrd="0" presId="urn:microsoft.com/office/officeart/2005/8/layout/orgChart1"/>
    <dgm:cxn modelId="{AA5F2325-C872-4794-9A98-3644AFEBAA0C}" type="presParOf" srcId="{C71EAE68-028F-44BA-B1B6-8EF182D0C4BC}" destId="{AF463C11-B36C-4659-BA0B-02F9EAE5015F}" srcOrd="2" destOrd="0" presId="urn:microsoft.com/office/officeart/2005/8/layout/orgChart1"/>
    <dgm:cxn modelId="{8086BC96-39F6-419F-BAA3-66A622A2887D}" type="presParOf" srcId="{E57D9564-3E66-4101-93EE-E1FE6527A0E3}" destId="{9627433B-BDB0-47DC-8A0A-E7C1C40EBE74}" srcOrd="2" destOrd="0" presId="urn:microsoft.com/office/officeart/2005/8/layout/orgChart1"/>
    <dgm:cxn modelId="{6D593A84-87C2-4566-ABB6-16D8FD59DF95}" type="presParOf" srcId="{E57D9564-3E66-4101-93EE-E1FE6527A0E3}" destId="{3751A8BC-D968-4D90-A982-2B9D2D8F89D9}" srcOrd="3" destOrd="0" presId="urn:microsoft.com/office/officeart/2005/8/layout/orgChart1"/>
    <dgm:cxn modelId="{15491B1E-7EAC-45D2-A6C8-BF8C32BE7192}" type="presParOf" srcId="{3751A8BC-D968-4D90-A982-2B9D2D8F89D9}" destId="{616E12FA-D17E-4FC6-851E-ACDC71F42FD0}" srcOrd="0" destOrd="0" presId="urn:microsoft.com/office/officeart/2005/8/layout/orgChart1"/>
    <dgm:cxn modelId="{3EC0BF26-1D79-424E-980B-34C9A1DB7D54}" type="presParOf" srcId="{616E12FA-D17E-4FC6-851E-ACDC71F42FD0}" destId="{1E2E56EE-D2C1-404B-871C-4EF2D1C2ED77}" srcOrd="0" destOrd="0" presId="urn:microsoft.com/office/officeart/2005/8/layout/orgChart1"/>
    <dgm:cxn modelId="{00BAC8D2-BD18-412F-9E95-F90D2760896E}" type="presParOf" srcId="{616E12FA-D17E-4FC6-851E-ACDC71F42FD0}" destId="{5C03A364-8A50-4BEF-AA4A-7BE20CFB9004}" srcOrd="1" destOrd="0" presId="urn:microsoft.com/office/officeart/2005/8/layout/orgChart1"/>
    <dgm:cxn modelId="{A2C6A143-FD22-4D50-93A3-9AA357DAE576}" type="presParOf" srcId="{3751A8BC-D968-4D90-A982-2B9D2D8F89D9}" destId="{660450D4-A000-42DF-98EB-7008D50C9A18}" srcOrd="1" destOrd="0" presId="urn:microsoft.com/office/officeart/2005/8/layout/orgChart1"/>
    <dgm:cxn modelId="{A29A9F38-B7D7-48F0-83B3-55A693CF7711}" type="presParOf" srcId="{660450D4-A000-42DF-98EB-7008D50C9A18}" destId="{C1610EFA-4752-4CBE-B886-F7F063494086}" srcOrd="0" destOrd="0" presId="urn:microsoft.com/office/officeart/2005/8/layout/orgChart1"/>
    <dgm:cxn modelId="{E5E4B0BD-1BFB-4E97-A0BC-644752FD41AF}" type="presParOf" srcId="{660450D4-A000-42DF-98EB-7008D50C9A18}" destId="{9C3F7972-D1CB-4C76-9B85-E8AB8467999C}" srcOrd="1" destOrd="0" presId="urn:microsoft.com/office/officeart/2005/8/layout/orgChart1"/>
    <dgm:cxn modelId="{7DC3091F-EC86-4A23-BC78-9A7A43A965B3}" type="presParOf" srcId="{9C3F7972-D1CB-4C76-9B85-E8AB8467999C}" destId="{D50EA748-AFEF-4103-B3A7-544593858C44}" srcOrd="0" destOrd="0" presId="urn:microsoft.com/office/officeart/2005/8/layout/orgChart1"/>
    <dgm:cxn modelId="{A79B77BD-172C-4B0D-9109-E97A3F18B00D}" type="presParOf" srcId="{D50EA748-AFEF-4103-B3A7-544593858C44}" destId="{F2484188-7D23-424C-87BB-4DDFB5B8A384}" srcOrd="0" destOrd="0" presId="urn:microsoft.com/office/officeart/2005/8/layout/orgChart1"/>
    <dgm:cxn modelId="{C4E0E53F-BE84-43F6-91EB-7F74C40DCC64}" type="presParOf" srcId="{D50EA748-AFEF-4103-B3A7-544593858C44}" destId="{FCF7BCC8-D85F-45B1-9D7A-3408EA97C0FD}" srcOrd="1" destOrd="0" presId="urn:microsoft.com/office/officeart/2005/8/layout/orgChart1"/>
    <dgm:cxn modelId="{B948A1A2-D9B4-4759-B735-BA2CB3A0980A}" type="presParOf" srcId="{9C3F7972-D1CB-4C76-9B85-E8AB8467999C}" destId="{B2ABB390-24DE-4B52-9CDA-16AEAFD272AA}" srcOrd="1" destOrd="0" presId="urn:microsoft.com/office/officeart/2005/8/layout/orgChart1"/>
    <dgm:cxn modelId="{302EA7EB-2C34-4B3E-B027-A62CB30A1BD1}" type="presParOf" srcId="{9C3F7972-D1CB-4C76-9B85-E8AB8467999C}" destId="{2AAF01E5-D242-4BCA-ACA5-F2E24D2EE09E}" srcOrd="2" destOrd="0" presId="urn:microsoft.com/office/officeart/2005/8/layout/orgChart1"/>
    <dgm:cxn modelId="{E5D9AF22-9480-4177-8DBC-A01FB88FFAC4}" type="presParOf" srcId="{660450D4-A000-42DF-98EB-7008D50C9A18}" destId="{B2473220-7EC3-4EE8-888F-6BC9CE6D6B8A}" srcOrd="2" destOrd="0" presId="urn:microsoft.com/office/officeart/2005/8/layout/orgChart1"/>
    <dgm:cxn modelId="{C8A85E0F-06BD-42D8-B944-855EAEAA5648}" type="presParOf" srcId="{660450D4-A000-42DF-98EB-7008D50C9A18}" destId="{02810CDA-4053-4E6C-822E-1396BA996C72}" srcOrd="3" destOrd="0" presId="urn:microsoft.com/office/officeart/2005/8/layout/orgChart1"/>
    <dgm:cxn modelId="{DAF9C3F4-7D07-4F21-9CD0-9702F057E9C9}" type="presParOf" srcId="{02810CDA-4053-4E6C-822E-1396BA996C72}" destId="{25C6B0DD-7BBF-45F1-95BC-2FAECE564069}" srcOrd="0" destOrd="0" presId="urn:microsoft.com/office/officeart/2005/8/layout/orgChart1"/>
    <dgm:cxn modelId="{23029CA3-D3BA-4132-A72A-1D2724536DB3}" type="presParOf" srcId="{25C6B0DD-7BBF-45F1-95BC-2FAECE564069}" destId="{402EC785-17C0-4A7D-BC0C-042A627BF577}" srcOrd="0" destOrd="0" presId="urn:microsoft.com/office/officeart/2005/8/layout/orgChart1"/>
    <dgm:cxn modelId="{7D9C114D-0867-4317-B37C-09BC5D80101E}" type="presParOf" srcId="{25C6B0DD-7BBF-45F1-95BC-2FAECE564069}" destId="{7A3FD4B1-D236-4654-BC4E-047FB2140A4A}" srcOrd="1" destOrd="0" presId="urn:microsoft.com/office/officeart/2005/8/layout/orgChart1"/>
    <dgm:cxn modelId="{7AA564F9-32B5-4CC4-8584-69F61F5EEC82}" type="presParOf" srcId="{02810CDA-4053-4E6C-822E-1396BA996C72}" destId="{743F5602-0068-4490-B9C6-44854FD0C794}" srcOrd="1" destOrd="0" presId="urn:microsoft.com/office/officeart/2005/8/layout/orgChart1"/>
    <dgm:cxn modelId="{9602AC38-B980-463C-9C8F-EA74F9861351}" type="presParOf" srcId="{02810CDA-4053-4E6C-822E-1396BA996C72}" destId="{99081106-B3E7-41BA-9AC4-B7EAB706D28D}" srcOrd="2" destOrd="0" presId="urn:microsoft.com/office/officeart/2005/8/layout/orgChart1"/>
    <dgm:cxn modelId="{C5F9A8ED-095E-4A04-BAEF-37A83B6BD867}" type="presParOf" srcId="{660450D4-A000-42DF-98EB-7008D50C9A18}" destId="{7F43F7CC-1046-49BA-98EF-01ACBB1EDEFE}" srcOrd="4" destOrd="0" presId="urn:microsoft.com/office/officeart/2005/8/layout/orgChart1"/>
    <dgm:cxn modelId="{37027A7C-A214-41C5-98D3-49AC48FAD42F}" type="presParOf" srcId="{660450D4-A000-42DF-98EB-7008D50C9A18}" destId="{8FBFB6CE-4F4F-487C-BB3B-1118B4D3CE9D}" srcOrd="5" destOrd="0" presId="urn:microsoft.com/office/officeart/2005/8/layout/orgChart1"/>
    <dgm:cxn modelId="{F0DF75A5-8F2C-4667-A500-A795AA6C1D06}" type="presParOf" srcId="{8FBFB6CE-4F4F-487C-BB3B-1118B4D3CE9D}" destId="{ED854AA2-674B-46E1-8CEA-9E75D5F8A569}" srcOrd="0" destOrd="0" presId="urn:microsoft.com/office/officeart/2005/8/layout/orgChart1"/>
    <dgm:cxn modelId="{CC3F8493-625C-4A6A-8EC5-D871F0622091}" type="presParOf" srcId="{ED854AA2-674B-46E1-8CEA-9E75D5F8A569}" destId="{552B3383-DBC7-4EC0-B419-91DAAC7FFC42}" srcOrd="0" destOrd="0" presId="urn:microsoft.com/office/officeart/2005/8/layout/orgChart1"/>
    <dgm:cxn modelId="{65E9A5B1-6257-468F-9ABB-CFDE0E8457B0}" type="presParOf" srcId="{ED854AA2-674B-46E1-8CEA-9E75D5F8A569}" destId="{808168F5-078D-4756-A426-A9842659FA25}" srcOrd="1" destOrd="0" presId="urn:microsoft.com/office/officeart/2005/8/layout/orgChart1"/>
    <dgm:cxn modelId="{6E186FC4-20A2-465A-947F-0E2B08E16175}" type="presParOf" srcId="{8FBFB6CE-4F4F-487C-BB3B-1118B4D3CE9D}" destId="{9D109C57-11EE-45DC-8104-D63E9CD25E28}" srcOrd="1" destOrd="0" presId="urn:microsoft.com/office/officeart/2005/8/layout/orgChart1"/>
    <dgm:cxn modelId="{26D4C0EF-3C72-46D9-9AA5-731728F31319}" type="presParOf" srcId="{8FBFB6CE-4F4F-487C-BB3B-1118B4D3CE9D}" destId="{15C65957-FB5F-4214-9458-39EECD375A1D}" srcOrd="2" destOrd="0" presId="urn:microsoft.com/office/officeart/2005/8/layout/orgChart1"/>
    <dgm:cxn modelId="{F915F438-970A-49BA-A76B-6ADD1D984773}" type="presParOf" srcId="{660450D4-A000-42DF-98EB-7008D50C9A18}" destId="{0281300A-7BE9-480C-BC7D-C9F7B57E5F0F}" srcOrd="6" destOrd="0" presId="urn:microsoft.com/office/officeart/2005/8/layout/orgChart1"/>
    <dgm:cxn modelId="{2402954C-0243-494A-99FE-1DCC9B38A747}" type="presParOf" srcId="{660450D4-A000-42DF-98EB-7008D50C9A18}" destId="{3B8A6DEC-870F-473B-9069-0C5A5E87D3D2}" srcOrd="7" destOrd="0" presId="urn:microsoft.com/office/officeart/2005/8/layout/orgChart1"/>
    <dgm:cxn modelId="{897E0E5A-5205-469F-BE96-E093CCB10726}" type="presParOf" srcId="{3B8A6DEC-870F-473B-9069-0C5A5E87D3D2}" destId="{51E69A73-1C90-4004-B079-4DBA43AAE043}" srcOrd="0" destOrd="0" presId="urn:microsoft.com/office/officeart/2005/8/layout/orgChart1"/>
    <dgm:cxn modelId="{45EB16B5-AFAF-48CF-8900-D7599D80EFE7}" type="presParOf" srcId="{51E69A73-1C90-4004-B079-4DBA43AAE043}" destId="{1B0B5C44-BE69-4AFA-95F3-3EAEA68186A6}" srcOrd="0" destOrd="0" presId="urn:microsoft.com/office/officeart/2005/8/layout/orgChart1"/>
    <dgm:cxn modelId="{4A7E3ED4-D16B-4DC4-9CD9-7DB21569F9DD}" type="presParOf" srcId="{51E69A73-1C90-4004-B079-4DBA43AAE043}" destId="{28064743-622E-4F4B-8E94-A55BADD8BC59}" srcOrd="1" destOrd="0" presId="urn:microsoft.com/office/officeart/2005/8/layout/orgChart1"/>
    <dgm:cxn modelId="{A1F6FD52-1257-4B9F-B658-422037F9CF8F}" type="presParOf" srcId="{3B8A6DEC-870F-473B-9069-0C5A5E87D3D2}" destId="{69848188-A386-46A0-8A8B-417279D3FEB9}" srcOrd="1" destOrd="0" presId="urn:microsoft.com/office/officeart/2005/8/layout/orgChart1"/>
    <dgm:cxn modelId="{DDCE488E-BBBA-45ED-ADE5-CB1F4BDBF386}" type="presParOf" srcId="{3B8A6DEC-870F-473B-9069-0C5A5E87D3D2}" destId="{C4026CB5-83FA-4897-868B-A3B48954ECF9}" srcOrd="2" destOrd="0" presId="urn:microsoft.com/office/officeart/2005/8/layout/orgChart1"/>
    <dgm:cxn modelId="{EEB955C7-6A61-472A-840B-857D4DC5DDBF}" type="presParOf" srcId="{660450D4-A000-42DF-98EB-7008D50C9A18}" destId="{FF5CA88C-7256-46CD-BBE9-D7CCFBCEB56C}" srcOrd="8" destOrd="0" presId="urn:microsoft.com/office/officeart/2005/8/layout/orgChart1"/>
    <dgm:cxn modelId="{706C3F68-7713-49B7-AC94-C8E191ABBCB7}" type="presParOf" srcId="{660450D4-A000-42DF-98EB-7008D50C9A18}" destId="{EB22566F-E11E-4B2D-926F-5D7488982BF3}" srcOrd="9" destOrd="0" presId="urn:microsoft.com/office/officeart/2005/8/layout/orgChart1"/>
    <dgm:cxn modelId="{22ED8160-2709-435E-94E0-FEFFE5BCDAC7}" type="presParOf" srcId="{EB22566F-E11E-4B2D-926F-5D7488982BF3}" destId="{06CDF6E3-1D1C-4047-BD14-A4F2764F9A79}" srcOrd="0" destOrd="0" presId="urn:microsoft.com/office/officeart/2005/8/layout/orgChart1"/>
    <dgm:cxn modelId="{06234A7A-B4C4-4A85-AAE0-3E908FABD03C}" type="presParOf" srcId="{06CDF6E3-1D1C-4047-BD14-A4F2764F9A79}" destId="{97DC3640-54AD-4D48-88CE-544D46073A03}" srcOrd="0" destOrd="0" presId="urn:microsoft.com/office/officeart/2005/8/layout/orgChart1"/>
    <dgm:cxn modelId="{D6452E8E-D651-49C5-8AD2-C5E7058B4BB1}" type="presParOf" srcId="{06CDF6E3-1D1C-4047-BD14-A4F2764F9A79}" destId="{09E5FBA1-EE59-40AF-A720-134F44FA8839}" srcOrd="1" destOrd="0" presId="urn:microsoft.com/office/officeart/2005/8/layout/orgChart1"/>
    <dgm:cxn modelId="{8D81C9F5-86F5-41D1-9D1A-385DEB46161A}" type="presParOf" srcId="{EB22566F-E11E-4B2D-926F-5D7488982BF3}" destId="{7B3EA7B0-CEBA-4DCA-9D24-1045CCB4F7E5}" srcOrd="1" destOrd="0" presId="urn:microsoft.com/office/officeart/2005/8/layout/orgChart1"/>
    <dgm:cxn modelId="{DBE0ED70-4DCA-4F26-8B10-8EC302603522}" type="presParOf" srcId="{EB22566F-E11E-4B2D-926F-5D7488982BF3}" destId="{875378C3-EF02-4F67-B9D2-77E41A6189CF}" srcOrd="2" destOrd="0" presId="urn:microsoft.com/office/officeart/2005/8/layout/orgChart1"/>
    <dgm:cxn modelId="{550876C7-A0BB-4696-AA63-9480CF0709E1}" type="presParOf" srcId="{660450D4-A000-42DF-98EB-7008D50C9A18}" destId="{5EAA1AE6-9E52-4E2A-868D-07FAD5E410BF}" srcOrd="10" destOrd="0" presId="urn:microsoft.com/office/officeart/2005/8/layout/orgChart1"/>
    <dgm:cxn modelId="{7D7CE94B-9C2B-4DEB-A707-58FE5531FCAD}" type="presParOf" srcId="{660450D4-A000-42DF-98EB-7008D50C9A18}" destId="{F64C121E-1F3F-4E40-BB4E-648EDA88FECD}" srcOrd="11" destOrd="0" presId="urn:microsoft.com/office/officeart/2005/8/layout/orgChart1"/>
    <dgm:cxn modelId="{C77C6146-1081-4D3D-8BC2-672A22B01AFE}" type="presParOf" srcId="{F64C121E-1F3F-4E40-BB4E-648EDA88FECD}" destId="{980E7A70-460A-42A9-83E3-6531927F969B}" srcOrd="0" destOrd="0" presId="urn:microsoft.com/office/officeart/2005/8/layout/orgChart1"/>
    <dgm:cxn modelId="{91A10D02-655E-44EF-923C-FBAD75D1C5DF}" type="presParOf" srcId="{980E7A70-460A-42A9-83E3-6531927F969B}" destId="{15B65C66-6210-496B-8362-66B78FF611C7}" srcOrd="0" destOrd="0" presId="urn:microsoft.com/office/officeart/2005/8/layout/orgChart1"/>
    <dgm:cxn modelId="{F2667B37-BBA5-41C7-94CC-E7A29BB5B96F}" type="presParOf" srcId="{980E7A70-460A-42A9-83E3-6531927F969B}" destId="{22398CDC-4AB7-40EC-B155-CC0F5779A7C7}" srcOrd="1" destOrd="0" presId="urn:microsoft.com/office/officeart/2005/8/layout/orgChart1"/>
    <dgm:cxn modelId="{7BCE37E9-6145-4080-804D-94AB14145F61}" type="presParOf" srcId="{F64C121E-1F3F-4E40-BB4E-648EDA88FECD}" destId="{8F2E108C-326B-4A80-B1BB-4BEDF3B9A096}" srcOrd="1" destOrd="0" presId="urn:microsoft.com/office/officeart/2005/8/layout/orgChart1"/>
    <dgm:cxn modelId="{24146D9E-B8FE-465F-86E4-9FC59F3A3A36}" type="presParOf" srcId="{F64C121E-1F3F-4E40-BB4E-648EDA88FECD}" destId="{F26AD5FA-99DE-4385-8664-788203F1AD87}" srcOrd="2" destOrd="0" presId="urn:microsoft.com/office/officeart/2005/8/layout/orgChart1"/>
    <dgm:cxn modelId="{801FCE01-ECB3-4BC5-B0DA-CBC7A3F4ACB6}" type="presParOf" srcId="{660450D4-A000-42DF-98EB-7008D50C9A18}" destId="{1E80A229-CBAC-4322-91AE-A49E5A90CE67}" srcOrd="12" destOrd="0" presId="urn:microsoft.com/office/officeart/2005/8/layout/orgChart1"/>
    <dgm:cxn modelId="{D22EE906-7F8F-4441-B594-4D1BF65130F3}" type="presParOf" srcId="{660450D4-A000-42DF-98EB-7008D50C9A18}" destId="{16470C64-BA8C-467C-B97B-708E259976E5}" srcOrd="13" destOrd="0" presId="urn:microsoft.com/office/officeart/2005/8/layout/orgChart1"/>
    <dgm:cxn modelId="{8558EFDB-465B-4B1D-AA6A-3E3A0DD61F41}" type="presParOf" srcId="{16470C64-BA8C-467C-B97B-708E259976E5}" destId="{4E995580-C66F-44EC-90CE-C8120AD707EB}" srcOrd="0" destOrd="0" presId="urn:microsoft.com/office/officeart/2005/8/layout/orgChart1"/>
    <dgm:cxn modelId="{7E07C86B-6FDA-4F8A-AF21-599B379A6079}" type="presParOf" srcId="{4E995580-C66F-44EC-90CE-C8120AD707EB}" destId="{578D29B8-35A7-4CEA-B347-B0729116A1DF}" srcOrd="0" destOrd="0" presId="urn:microsoft.com/office/officeart/2005/8/layout/orgChart1"/>
    <dgm:cxn modelId="{0ED1413D-F039-4645-984F-2B14A3441858}" type="presParOf" srcId="{4E995580-C66F-44EC-90CE-C8120AD707EB}" destId="{6EDF6AB8-C2F5-4A48-9053-0B375D1EE19D}" srcOrd="1" destOrd="0" presId="urn:microsoft.com/office/officeart/2005/8/layout/orgChart1"/>
    <dgm:cxn modelId="{B604BFFC-B174-435F-8659-97BEC77B3DA3}" type="presParOf" srcId="{16470C64-BA8C-467C-B97B-708E259976E5}" destId="{4F6CC702-B957-43D8-84A4-0282A60FD0F4}" srcOrd="1" destOrd="0" presId="urn:microsoft.com/office/officeart/2005/8/layout/orgChart1"/>
    <dgm:cxn modelId="{8DA16E6D-7C9C-4CB4-BCFA-A3D90D81B06D}" type="presParOf" srcId="{16470C64-BA8C-467C-B97B-708E259976E5}" destId="{DF73497B-CC0D-45D5-A301-68A0F3D2325C}" srcOrd="2" destOrd="0" presId="urn:microsoft.com/office/officeart/2005/8/layout/orgChart1"/>
    <dgm:cxn modelId="{F9CDCD62-B99C-41BE-9B2A-6676A9B4B367}" type="presParOf" srcId="{3751A8BC-D968-4D90-A982-2B9D2D8F89D9}" destId="{55D4C198-6815-40EC-8453-E9FC86C5F383}" srcOrd="2" destOrd="0" presId="urn:microsoft.com/office/officeart/2005/8/layout/orgChart1"/>
    <dgm:cxn modelId="{45C35678-DF3C-40F0-A452-94960D484236}" type="presParOf" srcId="{E57D9564-3E66-4101-93EE-E1FE6527A0E3}" destId="{9ACD072A-421E-474E-BE2F-587BF828B8F8}" srcOrd="4" destOrd="0" presId="urn:microsoft.com/office/officeart/2005/8/layout/orgChart1"/>
    <dgm:cxn modelId="{8BE59730-A652-4F14-A807-02A36ECA5F41}" type="presParOf" srcId="{E57D9564-3E66-4101-93EE-E1FE6527A0E3}" destId="{0DEF7C92-BF10-4E39-83DA-D1FBECF69762}" srcOrd="5" destOrd="0" presId="urn:microsoft.com/office/officeart/2005/8/layout/orgChart1"/>
    <dgm:cxn modelId="{3F011FB6-D1F7-4DB2-8338-6F9321CD071C}" type="presParOf" srcId="{0DEF7C92-BF10-4E39-83DA-D1FBECF69762}" destId="{FEEE6323-5F53-4733-AC14-77BD8FB3BEE2}" srcOrd="0" destOrd="0" presId="urn:microsoft.com/office/officeart/2005/8/layout/orgChart1"/>
    <dgm:cxn modelId="{2736093B-7BA4-40DC-B43C-83C76DA058C5}" type="presParOf" srcId="{FEEE6323-5F53-4733-AC14-77BD8FB3BEE2}" destId="{A3451CE7-D5B6-42CF-9760-48678B2807F0}" srcOrd="0" destOrd="0" presId="urn:microsoft.com/office/officeart/2005/8/layout/orgChart1"/>
    <dgm:cxn modelId="{FD71CEC8-E59E-46FF-975C-9216E2687C18}" type="presParOf" srcId="{FEEE6323-5F53-4733-AC14-77BD8FB3BEE2}" destId="{2A088D76-8180-43D0-9EFC-D4ADA8B6373F}" srcOrd="1" destOrd="0" presId="urn:microsoft.com/office/officeart/2005/8/layout/orgChart1"/>
    <dgm:cxn modelId="{1A3A95A7-2ABD-4B75-B2DD-D94F2DBB65AB}" type="presParOf" srcId="{0DEF7C92-BF10-4E39-83DA-D1FBECF69762}" destId="{A3A1558D-B4EC-41C5-8985-60D526BE6AD6}" srcOrd="1" destOrd="0" presId="urn:microsoft.com/office/officeart/2005/8/layout/orgChart1"/>
    <dgm:cxn modelId="{88425665-D035-4D1C-B0B5-477928F63E73}" type="presParOf" srcId="{A3A1558D-B4EC-41C5-8985-60D526BE6AD6}" destId="{D21233D4-26CC-40FC-836F-14DDC77A5AE7}" srcOrd="0" destOrd="0" presId="urn:microsoft.com/office/officeart/2005/8/layout/orgChart1"/>
    <dgm:cxn modelId="{5C91111C-210A-49B1-95B6-4FEF5689B979}" type="presParOf" srcId="{A3A1558D-B4EC-41C5-8985-60D526BE6AD6}" destId="{7E895473-C4D5-45AB-9DA7-C047922FFBD2}" srcOrd="1" destOrd="0" presId="urn:microsoft.com/office/officeart/2005/8/layout/orgChart1"/>
    <dgm:cxn modelId="{F423A4B7-4C3C-4176-9213-B3417B0B3DFB}" type="presParOf" srcId="{7E895473-C4D5-45AB-9DA7-C047922FFBD2}" destId="{AE063240-AC68-4C91-943C-C209D6D593CD}" srcOrd="0" destOrd="0" presId="urn:microsoft.com/office/officeart/2005/8/layout/orgChart1"/>
    <dgm:cxn modelId="{A76251F5-14E7-4D2A-AEA2-B7F6736B4720}" type="presParOf" srcId="{AE063240-AC68-4C91-943C-C209D6D593CD}" destId="{9617EE89-A6DB-4D9A-BA37-DDC2CC51B545}" srcOrd="0" destOrd="0" presId="urn:microsoft.com/office/officeart/2005/8/layout/orgChart1"/>
    <dgm:cxn modelId="{7456A3BF-501C-4F0C-9260-8D1BAE3EB2A7}" type="presParOf" srcId="{AE063240-AC68-4C91-943C-C209D6D593CD}" destId="{58B46B6C-DA23-429D-828B-077B39F6F01C}" srcOrd="1" destOrd="0" presId="urn:microsoft.com/office/officeart/2005/8/layout/orgChart1"/>
    <dgm:cxn modelId="{8DD36314-1D8A-4878-B893-187FFC5FD6C2}" type="presParOf" srcId="{7E895473-C4D5-45AB-9DA7-C047922FFBD2}" destId="{DADDB260-C7CE-46E5-9DB5-E36C33CB011A}" srcOrd="1" destOrd="0" presId="urn:microsoft.com/office/officeart/2005/8/layout/orgChart1"/>
    <dgm:cxn modelId="{17991962-A22F-4A63-A95C-DE0322FC1229}" type="presParOf" srcId="{7E895473-C4D5-45AB-9DA7-C047922FFBD2}" destId="{040A2724-9412-4784-86B3-F5992D1B3B6E}" srcOrd="2" destOrd="0" presId="urn:microsoft.com/office/officeart/2005/8/layout/orgChart1"/>
    <dgm:cxn modelId="{60088964-25F4-4918-A34B-7AFF6E2297D7}" type="presParOf" srcId="{A3A1558D-B4EC-41C5-8985-60D526BE6AD6}" destId="{92525EFB-6EBF-4225-A3A4-1C958EEF69AA}" srcOrd="2" destOrd="0" presId="urn:microsoft.com/office/officeart/2005/8/layout/orgChart1"/>
    <dgm:cxn modelId="{E01FB24C-F69E-4113-A10E-3422D764744A}" type="presParOf" srcId="{A3A1558D-B4EC-41C5-8985-60D526BE6AD6}" destId="{16B22BF4-8E1B-4525-966A-B825D08ED5FC}" srcOrd="3" destOrd="0" presId="urn:microsoft.com/office/officeart/2005/8/layout/orgChart1"/>
    <dgm:cxn modelId="{5663221F-59B8-4BED-BA27-4E4540CB0B1B}" type="presParOf" srcId="{16B22BF4-8E1B-4525-966A-B825D08ED5FC}" destId="{1BE7E5EA-2E31-40D2-8C94-03EA3080CFE8}" srcOrd="0" destOrd="0" presId="urn:microsoft.com/office/officeart/2005/8/layout/orgChart1"/>
    <dgm:cxn modelId="{9B39E0E3-8DE1-4E80-BB8A-1AA89404B47E}" type="presParOf" srcId="{1BE7E5EA-2E31-40D2-8C94-03EA3080CFE8}" destId="{BC4A150E-68FF-4061-B9FF-504512F11AB8}" srcOrd="0" destOrd="0" presId="urn:microsoft.com/office/officeart/2005/8/layout/orgChart1"/>
    <dgm:cxn modelId="{7DF195B2-CCB6-4B3F-98B8-9C2E33CAD2B8}" type="presParOf" srcId="{1BE7E5EA-2E31-40D2-8C94-03EA3080CFE8}" destId="{70B12FD6-AD24-4FF0-9BFF-C1E7F7F50E26}" srcOrd="1" destOrd="0" presId="urn:microsoft.com/office/officeart/2005/8/layout/orgChart1"/>
    <dgm:cxn modelId="{598A84E9-C0B8-4C36-99AF-32CAC6242A43}" type="presParOf" srcId="{16B22BF4-8E1B-4525-966A-B825D08ED5FC}" destId="{E9D469EF-F12F-4E27-BD55-2A22C0CDA607}" srcOrd="1" destOrd="0" presId="urn:microsoft.com/office/officeart/2005/8/layout/orgChart1"/>
    <dgm:cxn modelId="{400BF4AD-10CB-4881-A190-0E79B8644EC0}" type="presParOf" srcId="{16B22BF4-8E1B-4525-966A-B825D08ED5FC}" destId="{6AAC7C84-0E3E-465B-97EE-BF399319851D}" srcOrd="2" destOrd="0" presId="urn:microsoft.com/office/officeart/2005/8/layout/orgChart1"/>
    <dgm:cxn modelId="{993B9AA8-E299-48D9-AB07-3F4EEBB8425C}" type="presParOf" srcId="{A3A1558D-B4EC-41C5-8985-60D526BE6AD6}" destId="{520420E6-E226-4D9F-9DE8-4F63D0F00102}" srcOrd="4" destOrd="0" presId="urn:microsoft.com/office/officeart/2005/8/layout/orgChart1"/>
    <dgm:cxn modelId="{F6D70EB1-1920-4258-AF5D-C878D616C5D9}" type="presParOf" srcId="{A3A1558D-B4EC-41C5-8985-60D526BE6AD6}" destId="{F64D427A-0CC6-4064-93D1-9E6A1B5421DF}" srcOrd="5" destOrd="0" presId="urn:microsoft.com/office/officeart/2005/8/layout/orgChart1"/>
    <dgm:cxn modelId="{563D2222-7086-4E79-AA0E-02E0BAE37A08}" type="presParOf" srcId="{F64D427A-0CC6-4064-93D1-9E6A1B5421DF}" destId="{147214F7-231E-4066-A971-711D3C1962F6}" srcOrd="0" destOrd="0" presId="urn:microsoft.com/office/officeart/2005/8/layout/orgChart1"/>
    <dgm:cxn modelId="{C78F1944-88E5-46AE-BE47-4107716F6A16}" type="presParOf" srcId="{147214F7-231E-4066-A971-711D3C1962F6}" destId="{C2465130-B205-4142-82BD-D3A38314457D}" srcOrd="0" destOrd="0" presId="urn:microsoft.com/office/officeart/2005/8/layout/orgChart1"/>
    <dgm:cxn modelId="{002D1170-AC9E-43DF-9962-1A64FBFAE7D9}" type="presParOf" srcId="{147214F7-231E-4066-A971-711D3C1962F6}" destId="{C6C99CB7-5215-48CB-B269-5D61443F01D1}" srcOrd="1" destOrd="0" presId="urn:microsoft.com/office/officeart/2005/8/layout/orgChart1"/>
    <dgm:cxn modelId="{785282AC-5343-4103-BDB3-828FC4F8499E}" type="presParOf" srcId="{F64D427A-0CC6-4064-93D1-9E6A1B5421DF}" destId="{2D1C00CF-565D-443B-B1B8-EC5FBAA3CE51}" srcOrd="1" destOrd="0" presId="urn:microsoft.com/office/officeart/2005/8/layout/orgChart1"/>
    <dgm:cxn modelId="{23334CA0-8A3C-4D5D-A421-7695206161C0}" type="presParOf" srcId="{F64D427A-0CC6-4064-93D1-9E6A1B5421DF}" destId="{51ABA13D-99B9-4C71-9997-DC642EEE9E30}" srcOrd="2" destOrd="0" presId="urn:microsoft.com/office/officeart/2005/8/layout/orgChart1"/>
    <dgm:cxn modelId="{0BB4C892-690F-4B40-9494-485C36924323}" type="presParOf" srcId="{0DEF7C92-BF10-4E39-83DA-D1FBECF69762}" destId="{1E2710B0-CB44-48BA-83C4-901628298A75}" srcOrd="2" destOrd="0" presId="urn:microsoft.com/office/officeart/2005/8/layout/orgChart1"/>
    <dgm:cxn modelId="{A4680AE7-B097-4EF7-8100-FEBDFCD3358E}" type="presParOf" srcId="{8314A96E-595D-4F24-B1AB-1049C4FFD3D7}" destId="{73C89928-011C-4389-9299-A4C9E1270F58}" srcOrd="2" destOrd="0" presId="urn:microsoft.com/office/officeart/2005/8/layout/orgChart1"/>
    <dgm:cxn modelId="{50B32AFD-1498-46B2-BADB-BA1FF0E84464}" type="presParOf" srcId="{4F03696B-CA2D-41F4-B500-3F0D5D6E8FE8}" destId="{8F682CCA-129A-4D6A-94BF-79922F6559CA}" srcOrd="2" destOrd="0" presId="urn:microsoft.com/office/officeart/2005/8/layout/orgChart1"/>
    <dgm:cxn modelId="{AD928BBF-091C-4990-8FA3-4904A404FCDD}" type="presParOf" srcId="{15870242-2F4C-4305-91F3-35042907F7E4}" destId="{2613766C-BC63-4505-8CD4-DF9CC0B56FC3}" srcOrd="1" destOrd="0" presId="urn:microsoft.com/office/officeart/2005/8/layout/orgChart1"/>
    <dgm:cxn modelId="{879A0555-ADAB-4706-AE04-4A00905D09E4}" type="presParOf" srcId="{2613766C-BC63-4505-8CD4-DF9CC0B56FC3}" destId="{EE281906-9566-4416-A7F7-A076C575708C}" srcOrd="0" destOrd="0" presId="urn:microsoft.com/office/officeart/2005/8/layout/orgChart1"/>
    <dgm:cxn modelId="{02B33CC9-FD56-4CAE-B11D-BC0904C0631A}" type="presParOf" srcId="{EE281906-9566-4416-A7F7-A076C575708C}" destId="{92433A95-0F7D-4289-A516-923BFF0D0AA6}" srcOrd="0" destOrd="0" presId="urn:microsoft.com/office/officeart/2005/8/layout/orgChart1"/>
    <dgm:cxn modelId="{6DAAA0C9-E985-4FAA-B471-51362FF5D469}" type="presParOf" srcId="{EE281906-9566-4416-A7F7-A076C575708C}" destId="{421055AD-CEB7-4DBB-AC7B-19F728A1982E}" srcOrd="1" destOrd="0" presId="urn:microsoft.com/office/officeart/2005/8/layout/orgChart1"/>
    <dgm:cxn modelId="{A77633BC-A283-48D7-AFDD-1DBC58C59438}" type="presParOf" srcId="{2613766C-BC63-4505-8CD4-DF9CC0B56FC3}" destId="{BCF86462-70C8-4928-BCA6-CC394D449DFC}" srcOrd="1" destOrd="0" presId="urn:microsoft.com/office/officeart/2005/8/layout/orgChart1"/>
    <dgm:cxn modelId="{733F2665-5E2A-4DC8-8320-E986E523BE90}" type="presParOf" srcId="{2613766C-BC63-4505-8CD4-DF9CC0B56FC3}" destId="{DF4464C7-12DA-481D-A5B7-402AD5205F3B}" srcOrd="2" destOrd="0" presId="urn:microsoft.com/office/officeart/2005/8/layout/orgChart1"/>
    <dgm:cxn modelId="{F4E8BA3B-46AE-4846-8C46-6074DFBE2578}" type="presParOf" srcId="{15870242-2F4C-4305-91F3-35042907F7E4}" destId="{B8BE594E-297B-49D5-9CD5-918A667F6430}" srcOrd="2" destOrd="0" presId="urn:microsoft.com/office/officeart/2005/8/layout/orgChart1"/>
    <dgm:cxn modelId="{D51BECCE-2526-4A52-A1FA-DA64ADA5E547}" type="presParOf" srcId="{B8BE594E-297B-49D5-9CD5-918A667F6430}" destId="{FE770312-9AE3-4EE7-910F-BA10E70E3D47}" srcOrd="0" destOrd="0" presId="urn:microsoft.com/office/officeart/2005/8/layout/orgChart1"/>
    <dgm:cxn modelId="{5A307AC9-C09A-44E4-BD88-115C68BBA3E1}" type="presParOf" srcId="{FE770312-9AE3-4EE7-910F-BA10E70E3D47}" destId="{F9C2EF58-5AE1-48C4-852F-A3224640305C}" srcOrd="0" destOrd="0" presId="urn:microsoft.com/office/officeart/2005/8/layout/orgChart1"/>
    <dgm:cxn modelId="{2494BB65-E0A3-4454-B763-2D463B9614CD}" type="presParOf" srcId="{FE770312-9AE3-4EE7-910F-BA10E70E3D47}" destId="{90C9AFCC-98F6-406F-819B-2127B65FD2E0}" srcOrd="1" destOrd="0" presId="urn:microsoft.com/office/officeart/2005/8/layout/orgChart1"/>
    <dgm:cxn modelId="{01E5AE8D-4033-4077-8018-60D23C5EEECD}" type="presParOf" srcId="{B8BE594E-297B-49D5-9CD5-918A667F6430}" destId="{B4C28A62-427A-4020-9020-A397E5ADFB4F}" srcOrd="1" destOrd="0" presId="urn:microsoft.com/office/officeart/2005/8/layout/orgChart1"/>
    <dgm:cxn modelId="{7901B367-7DA8-44E0-B721-3D2688980349}" type="presParOf" srcId="{B8BE594E-297B-49D5-9CD5-918A667F6430}" destId="{0480F259-ECC1-4A28-A784-D8A464FDFE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454BB-F5FC-4699-B6B9-0034A16BA4D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EE462F6-D11C-45C7-914A-B19FF5C28E69}">
      <dgm:prSet phldrT="[Text]"/>
      <dgm:spPr>
        <a:solidFill>
          <a:srgbClr val="0066CC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TDA Military HR</a:t>
          </a:r>
        </a:p>
      </dgm:t>
    </dgm:pt>
    <dgm:pt modelId="{CF45F056-BA4E-40F0-906B-44D3861785F4}" type="parTrans" cxnId="{C453082E-5050-4318-A0E6-719447AAF8B6}">
      <dgm:prSet/>
      <dgm:spPr/>
      <dgm:t>
        <a:bodyPr/>
        <a:lstStyle/>
        <a:p>
          <a:endParaRPr lang="en-US"/>
        </a:p>
      </dgm:t>
    </dgm:pt>
    <dgm:pt modelId="{3E65B457-D3EF-49D7-B79A-B758DC95646A}" type="sibTrans" cxnId="{C453082E-5050-4318-A0E6-719447AAF8B6}">
      <dgm:prSet/>
      <dgm:spPr/>
      <dgm:t>
        <a:bodyPr/>
        <a:lstStyle/>
        <a:p>
          <a:endParaRPr lang="en-US"/>
        </a:p>
      </dgm:t>
    </dgm:pt>
    <dgm:pt modelId="{A7A52758-BF8A-4D20-AAC5-71A952213991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TDA GS</a:t>
          </a:r>
        </a:p>
      </dgm:t>
    </dgm:pt>
    <dgm:pt modelId="{9E51307E-E73A-47D2-8ED2-3CFC05183375}" type="parTrans" cxnId="{0708F32C-A614-4749-A2D0-BD87C96AD9CC}">
      <dgm:prSet/>
      <dgm:spPr/>
      <dgm:t>
        <a:bodyPr/>
        <a:lstStyle/>
        <a:p>
          <a:endParaRPr lang="en-US"/>
        </a:p>
      </dgm:t>
    </dgm:pt>
    <dgm:pt modelId="{CAAE5F76-9A3A-40C7-8CB6-12B92F640321}" type="sibTrans" cxnId="{0708F32C-A614-4749-A2D0-BD87C96AD9CC}">
      <dgm:prSet/>
      <dgm:spPr/>
      <dgm:t>
        <a:bodyPr/>
        <a:lstStyle/>
        <a:p>
          <a:endParaRPr lang="en-US"/>
        </a:p>
      </dgm:t>
    </dgm:pt>
    <dgm:pt modelId="{27CA666C-FFF0-40C3-9846-04D7B571A19B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TDA Military FI</a:t>
          </a:r>
        </a:p>
      </dgm:t>
    </dgm:pt>
    <dgm:pt modelId="{23280053-A1B8-4AC6-9F11-B9694BF1DB1D}" type="parTrans" cxnId="{028F076C-E20C-480F-A5D4-89661494B4FF}">
      <dgm:prSet/>
      <dgm:spPr/>
      <dgm:t>
        <a:bodyPr/>
        <a:lstStyle/>
        <a:p>
          <a:endParaRPr lang="en-US"/>
        </a:p>
      </dgm:t>
    </dgm:pt>
    <dgm:pt modelId="{383CE78E-5CD3-4739-9299-E1800CF70EB9}" type="sibTrans" cxnId="{028F076C-E20C-480F-A5D4-89661494B4FF}">
      <dgm:prSet/>
      <dgm:spPr/>
      <dgm:t>
        <a:bodyPr/>
        <a:lstStyle/>
        <a:p>
          <a:endParaRPr lang="en-US"/>
        </a:p>
      </dgm:t>
    </dgm:pt>
    <dgm:pt modelId="{30E10C88-A84F-40FD-9C11-C62CCDBE8D91}" type="pres">
      <dgm:prSet presAssocID="{8FD454BB-F5FC-4699-B6B9-0034A16BA4DE}" presName="linear" presStyleCnt="0">
        <dgm:presLayoutVars>
          <dgm:animLvl val="lvl"/>
          <dgm:resizeHandles val="exact"/>
        </dgm:presLayoutVars>
      </dgm:prSet>
      <dgm:spPr/>
    </dgm:pt>
    <dgm:pt modelId="{6BE521F0-628D-4746-9FE3-6BAD9EBDF8A4}" type="pres">
      <dgm:prSet presAssocID="{6EE462F6-D11C-45C7-914A-B19FF5C28E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90EEA1-C53E-4F53-80BE-FA8C0F3FBEAE}" type="pres">
      <dgm:prSet presAssocID="{3E65B457-D3EF-49D7-B79A-B758DC95646A}" presName="spacer" presStyleCnt="0"/>
      <dgm:spPr/>
    </dgm:pt>
    <dgm:pt modelId="{C752AD80-2E83-4D07-BF9B-32936CD738E6}" type="pres">
      <dgm:prSet presAssocID="{27CA666C-FFF0-40C3-9846-04D7B571A1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3D64DF-2B88-4BB1-9566-AE5972CA49F9}" type="pres">
      <dgm:prSet presAssocID="{383CE78E-5CD3-4739-9299-E1800CF70EB9}" presName="spacer" presStyleCnt="0"/>
      <dgm:spPr/>
    </dgm:pt>
    <dgm:pt modelId="{CE0E801C-A6E5-430C-AA5A-897737CAA7C0}" type="pres">
      <dgm:prSet presAssocID="{A7A52758-BF8A-4D20-AAC5-71A95221399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B3940B-45EF-41BE-8FF1-5AFE4127F88E}" type="presOf" srcId="{A7A52758-BF8A-4D20-AAC5-71A952213991}" destId="{CE0E801C-A6E5-430C-AA5A-897737CAA7C0}" srcOrd="0" destOrd="0" presId="urn:microsoft.com/office/officeart/2005/8/layout/vList2"/>
    <dgm:cxn modelId="{0708F32C-A614-4749-A2D0-BD87C96AD9CC}" srcId="{8FD454BB-F5FC-4699-B6B9-0034A16BA4DE}" destId="{A7A52758-BF8A-4D20-AAC5-71A952213991}" srcOrd="2" destOrd="0" parTransId="{9E51307E-E73A-47D2-8ED2-3CFC05183375}" sibTransId="{CAAE5F76-9A3A-40C7-8CB6-12B92F640321}"/>
    <dgm:cxn modelId="{C453082E-5050-4318-A0E6-719447AAF8B6}" srcId="{8FD454BB-F5FC-4699-B6B9-0034A16BA4DE}" destId="{6EE462F6-D11C-45C7-914A-B19FF5C28E69}" srcOrd="0" destOrd="0" parTransId="{CF45F056-BA4E-40F0-906B-44D3861785F4}" sibTransId="{3E65B457-D3EF-49D7-B79A-B758DC95646A}"/>
    <dgm:cxn modelId="{028F076C-E20C-480F-A5D4-89661494B4FF}" srcId="{8FD454BB-F5FC-4699-B6B9-0034A16BA4DE}" destId="{27CA666C-FFF0-40C3-9846-04D7B571A19B}" srcOrd="1" destOrd="0" parTransId="{23280053-A1B8-4AC6-9F11-B9694BF1DB1D}" sibTransId="{383CE78E-5CD3-4739-9299-E1800CF70EB9}"/>
    <dgm:cxn modelId="{AB44E459-35B0-4398-865D-37CE5433D7B7}" type="presOf" srcId="{27CA666C-FFF0-40C3-9846-04D7B571A19B}" destId="{C752AD80-2E83-4D07-BF9B-32936CD738E6}" srcOrd="0" destOrd="0" presId="urn:microsoft.com/office/officeart/2005/8/layout/vList2"/>
    <dgm:cxn modelId="{DB3A3FA0-F1A7-40B9-A747-97E48DC9E7FC}" type="presOf" srcId="{6EE462F6-D11C-45C7-914A-B19FF5C28E69}" destId="{6BE521F0-628D-4746-9FE3-6BAD9EBDF8A4}" srcOrd="0" destOrd="0" presId="urn:microsoft.com/office/officeart/2005/8/layout/vList2"/>
    <dgm:cxn modelId="{E3C140D2-AFAD-402C-AE96-3176628F59FD}" type="presOf" srcId="{8FD454BB-F5FC-4699-B6B9-0034A16BA4DE}" destId="{30E10C88-A84F-40FD-9C11-C62CCDBE8D91}" srcOrd="0" destOrd="0" presId="urn:microsoft.com/office/officeart/2005/8/layout/vList2"/>
    <dgm:cxn modelId="{0661C7E2-C151-4F99-B460-9890337D9219}" type="presParOf" srcId="{30E10C88-A84F-40FD-9C11-C62CCDBE8D91}" destId="{6BE521F0-628D-4746-9FE3-6BAD9EBDF8A4}" srcOrd="0" destOrd="0" presId="urn:microsoft.com/office/officeart/2005/8/layout/vList2"/>
    <dgm:cxn modelId="{AD831DE2-3447-4FEB-AC84-DA877847E54E}" type="presParOf" srcId="{30E10C88-A84F-40FD-9C11-C62CCDBE8D91}" destId="{E490EEA1-C53E-4F53-80BE-FA8C0F3FBEAE}" srcOrd="1" destOrd="0" presId="urn:microsoft.com/office/officeart/2005/8/layout/vList2"/>
    <dgm:cxn modelId="{03186FAD-2CDA-4293-AC58-F9268AE584D1}" type="presParOf" srcId="{30E10C88-A84F-40FD-9C11-C62CCDBE8D91}" destId="{C752AD80-2E83-4D07-BF9B-32936CD738E6}" srcOrd="2" destOrd="0" presId="urn:microsoft.com/office/officeart/2005/8/layout/vList2"/>
    <dgm:cxn modelId="{376F7C76-E040-4E47-AA8B-B7B86496AFE0}" type="presParOf" srcId="{30E10C88-A84F-40FD-9C11-C62CCDBE8D91}" destId="{1B3D64DF-2B88-4BB1-9566-AE5972CA49F9}" srcOrd="3" destOrd="0" presId="urn:microsoft.com/office/officeart/2005/8/layout/vList2"/>
    <dgm:cxn modelId="{782B79C5-B6BE-432A-BE5C-728896855C0E}" type="presParOf" srcId="{30E10C88-A84F-40FD-9C11-C62CCDBE8D91}" destId="{CE0E801C-A6E5-430C-AA5A-897737CAA7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DEE94-40F3-4626-8EAD-2900E965684A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73E892C-D2F3-4A1B-82ED-EED7E33ECDF9}" type="pres">
      <dgm:prSet presAssocID="{9FEDEE94-40F3-4626-8EAD-2900E965684A}" presName="cycle" presStyleCnt="0">
        <dgm:presLayoutVars>
          <dgm:dir/>
          <dgm:resizeHandles val="exact"/>
        </dgm:presLayoutVars>
      </dgm:prSet>
      <dgm:spPr/>
    </dgm:pt>
  </dgm:ptLst>
  <dgm:cxnLst>
    <dgm:cxn modelId="{2CB0C71C-3566-40E0-A0A4-04FF8711CAA7}" type="presOf" srcId="{9FEDEE94-40F3-4626-8EAD-2900E965684A}" destId="{773E892C-D2F3-4A1B-82ED-EED7E33ECDF9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20E6-E226-4D9F-9DE8-4F63D0F00102}">
      <dsp:nvSpPr>
        <dsp:cNvPr id="0" name=""/>
        <dsp:cNvSpPr/>
      </dsp:nvSpPr>
      <dsp:spPr>
        <a:xfrm>
          <a:off x="6469391" y="2238617"/>
          <a:ext cx="122296" cy="1362735"/>
        </a:xfrm>
        <a:custGeom>
          <a:avLst/>
          <a:gdLst/>
          <a:ahLst/>
          <a:cxnLst/>
          <a:rect l="0" t="0" r="0" b="0"/>
          <a:pathLst>
            <a:path>
              <a:moveTo>
                <a:pt x="122296" y="0"/>
              </a:moveTo>
              <a:lnTo>
                <a:pt x="122296" y="1362735"/>
              </a:lnTo>
              <a:lnTo>
                <a:pt x="0" y="136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25EFB-6EBF-4225-A3A4-1C958EEF69AA}">
      <dsp:nvSpPr>
        <dsp:cNvPr id="0" name=""/>
        <dsp:cNvSpPr/>
      </dsp:nvSpPr>
      <dsp:spPr>
        <a:xfrm>
          <a:off x="6591688" y="2238617"/>
          <a:ext cx="122296" cy="535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776"/>
              </a:lnTo>
              <a:lnTo>
                <a:pt x="122296" y="53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233D4-26CC-40FC-836F-14DDC77A5AE7}">
      <dsp:nvSpPr>
        <dsp:cNvPr id="0" name=""/>
        <dsp:cNvSpPr/>
      </dsp:nvSpPr>
      <dsp:spPr>
        <a:xfrm>
          <a:off x="6469391" y="2238617"/>
          <a:ext cx="122296" cy="535776"/>
        </a:xfrm>
        <a:custGeom>
          <a:avLst/>
          <a:gdLst/>
          <a:ahLst/>
          <a:cxnLst/>
          <a:rect l="0" t="0" r="0" b="0"/>
          <a:pathLst>
            <a:path>
              <a:moveTo>
                <a:pt x="122296" y="0"/>
              </a:moveTo>
              <a:lnTo>
                <a:pt x="122296" y="535776"/>
              </a:lnTo>
              <a:lnTo>
                <a:pt x="0" y="53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D072A-421E-474E-BE2F-587BF828B8F8}">
      <dsp:nvSpPr>
        <dsp:cNvPr id="0" name=""/>
        <dsp:cNvSpPr/>
      </dsp:nvSpPr>
      <dsp:spPr>
        <a:xfrm>
          <a:off x="4516118" y="1411658"/>
          <a:ext cx="2075570" cy="244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96"/>
              </a:lnTo>
              <a:lnTo>
                <a:pt x="2075570" y="122296"/>
              </a:lnTo>
              <a:lnTo>
                <a:pt x="2075570" y="244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0A229-CBAC-4322-91AE-A49E5A90CE67}">
      <dsp:nvSpPr>
        <dsp:cNvPr id="0" name=""/>
        <dsp:cNvSpPr/>
      </dsp:nvSpPr>
      <dsp:spPr>
        <a:xfrm>
          <a:off x="3650743" y="2238617"/>
          <a:ext cx="122296" cy="3016652"/>
        </a:xfrm>
        <a:custGeom>
          <a:avLst/>
          <a:gdLst/>
          <a:ahLst/>
          <a:cxnLst/>
          <a:rect l="0" t="0" r="0" b="0"/>
          <a:pathLst>
            <a:path>
              <a:moveTo>
                <a:pt x="122296" y="0"/>
              </a:moveTo>
              <a:lnTo>
                <a:pt x="122296" y="3016652"/>
              </a:lnTo>
              <a:lnTo>
                <a:pt x="0" y="30166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A1AE6-9E52-4E2A-868D-07FAD5E410BF}">
      <dsp:nvSpPr>
        <dsp:cNvPr id="0" name=""/>
        <dsp:cNvSpPr/>
      </dsp:nvSpPr>
      <dsp:spPr>
        <a:xfrm>
          <a:off x="3773040" y="2238617"/>
          <a:ext cx="122296" cy="2189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693"/>
              </a:lnTo>
              <a:lnTo>
                <a:pt x="122296" y="21896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CA88C-7256-46CD-BBE9-D7CCFBCEB56C}">
      <dsp:nvSpPr>
        <dsp:cNvPr id="0" name=""/>
        <dsp:cNvSpPr/>
      </dsp:nvSpPr>
      <dsp:spPr>
        <a:xfrm>
          <a:off x="3650743" y="2238617"/>
          <a:ext cx="122296" cy="2189693"/>
        </a:xfrm>
        <a:custGeom>
          <a:avLst/>
          <a:gdLst/>
          <a:ahLst/>
          <a:cxnLst/>
          <a:rect l="0" t="0" r="0" b="0"/>
          <a:pathLst>
            <a:path>
              <a:moveTo>
                <a:pt x="122296" y="0"/>
              </a:moveTo>
              <a:lnTo>
                <a:pt x="122296" y="2189693"/>
              </a:lnTo>
              <a:lnTo>
                <a:pt x="0" y="21896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1300A-7BE9-480C-BC7D-C9F7B57E5F0F}">
      <dsp:nvSpPr>
        <dsp:cNvPr id="0" name=""/>
        <dsp:cNvSpPr/>
      </dsp:nvSpPr>
      <dsp:spPr>
        <a:xfrm>
          <a:off x="3773040" y="2238617"/>
          <a:ext cx="122296" cy="136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735"/>
              </a:lnTo>
              <a:lnTo>
                <a:pt x="122296" y="136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3F7CC-1046-49BA-98EF-01ACBB1EDEFE}">
      <dsp:nvSpPr>
        <dsp:cNvPr id="0" name=""/>
        <dsp:cNvSpPr/>
      </dsp:nvSpPr>
      <dsp:spPr>
        <a:xfrm>
          <a:off x="3650743" y="2238617"/>
          <a:ext cx="122296" cy="1362735"/>
        </a:xfrm>
        <a:custGeom>
          <a:avLst/>
          <a:gdLst/>
          <a:ahLst/>
          <a:cxnLst/>
          <a:rect l="0" t="0" r="0" b="0"/>
          <a:pathLst>
            <a:path>
              <a:moveTo>
                <a:pt x="122296" y="0"/>
              </a:moveTo>
              <a:lnTo>
                <a:pt x="122296" y="1362735"/>
              </a:lnTo>
              <a:lnTo>
                <a:pt x="0" y="136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73220-7EC3-4EE8-888F-6BC9CE6D6B8A}">
      <dsp:nvSpPr>
        <dsp:cNvPr id="0" name=""/>
        <dsp:cNvSpPr/>
      </dsp:nvSpPr>
      <dsp:spPr>
        <a:xfrm>
          <a:off x="3773040" y="2238617"/>
          <a:ext cx="122296" cy="535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776"/>
              </a:lnTo>
              <a:lnTo>
                <a:pt x="122296" y="53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10EFA-4752-4CBE-B886-F7F063494086}">
      <dsp:nvSpPr>
        <dsp:cNvPr id="0" name=""/>
        <dsp:cNvSpPr/>
      </dsp:nvSpPr>
      <dsp:spPr>
        <a:xfrm>
          <a:off x="3650743" y="2238617"/>
          <a:ext cx="122296" cy="535776"/>
        </a:xfrm>
        <a:custGeom>
          <a:avLst/>
          <a:gdLst/>
          <a:ahLst/>
          <a:cxnLst/>
          <a:rect l="0" t="0" r="0" b="0"/>
          <a:pathLst>
            <a:path>
              <a:moveTo>
                <a:pt x="122296" y="0"/>
              </a:moveTo>
              <a:lnTo>
                <a:pt x="122296" y="535776"/>
              </a:lnTo>
              <a:lnTo>
                <a:pt x="0" y="53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7433B-BDB0-47DC-8A0A-E7C1C40EBE74}">
      <dsp:nvSpPr>
        <dsp:cNvPr id="0" name=""/>
        <dsp:cNvSpPr/>
      </dsp:nvSpPr>
      <dsp:spPr>
        <a:xfrm>
          <a:off x="3773040" y="1411658"/>
          <a:ext cx="743077" cy="244593"/>
        </a:xfrm>
        <a:custGeom>
          <a:avLst/>
          <a:gdLst/>
          <a:ahLst/>
          <a:cxnLst/>
          <a:rect l="0" t="0" r="0" b="0"/>
          <a:pathLst>
            <a:path>
              <a:moveTo>
                <a:pt x="743077" y="0"/>
              </a:moveTo>
              <a:lnTo>
                <a:pt x="743077" y="122296"/>
              </a:lnTo>
              <a:lnTo>
                <a:pt x="0" y="122296"/>
              </a:lnTo>
              <a:lnTo>
                <a:pt x="0" y="244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7FF5A-F777-4CC1-8E71-EB8DA770ED3A}">
      <dsp:nvSpPr>
        <dsp:cNvPr id="0" name=""/>
        <dsp:cNvSpPr/>
      </dsp:nvSpPr>
      <dsp:spPr>
        <a:xfrm>
          <a:off x="901978" y="2238617"/>
          <a:ext cx="174709" cy="535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776"/>
              </a:lnTo>
              <a:lnTo>
                <a:pt x="174709" y="53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ABE39-F368-4186-83B9-538DA8B64E22}">
      <dsp:nvSpPr>
        <dsp:cNvPr id="0" name=""/>
        <dsp:cNvSpPr/>
      </dsp:nvSpPr>
      <dsp:spPr>
        <a:xfrm>
          <a:off x="1367871" y="1411658"/>
          <a:ext cx="3148246" cy="244593"/>
        </a:xfrm>
        <a:custGeom>
          <a:avLst/>
          <a:gdLst/>
          <a:ahLst/>
          <a:cxnLst/>
          <a:rect l="0" t="0" r="0" b="0"/>
          <a:pathLst>
            <a:path>
              <a:moveTo>
                <a:pt x="3148246" y="0"/>
              </a:moveTo>
              <a:lnTo>
                <a:pt x="3148246" y="122296"/>
              </a:lnTo>
              <a:lnTo>
                <a:pt x="0" y="122296"/>
              </a:lnTo>
              <a:lnTo>
                <a:pt x="0" y="244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B38A4-5223-4BF9-8946-199B4857FF6E}">
      <dsp:nvSpPr>
        <dsp:cNvPr id="0" name=""/>
        <dsp:cNvSpPr/>
      </dsp:nvSpPr>
      <dsp:spPr>
        <a:xfrm>
          <a:off x="3805096" y="582365"/>
          <a:ext cx="711021" cy="24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30"/>
              </a:lnTo>
              <a:lnTo>
                <a:pt x="711021" y="124630"/>
              </a:lnTo>
              <a:lnTo>
                <a:pt x="711021" y="2469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1CBEE-66C7-42B4-9CC9-F87A1CCA9D8F}">
      <dsp:nvSpPr>
        <dsp:cNvPr id="0" name=""/>
        <dsp:cNvSpPr/>
      </dsp:nvSpPr>
      <dsp:spPr>
        <a:xfrm>
          <a:off x="3106793" y="582365"/>
          <a:ext cx="698302" cy="246927"/>
        </a:xfrm>
        <a:custGeom>
          <a:avLst/>
          <a:gdLst/>
          <a:ahLst/>
          <a:cxnLst/>
          <a:rect l="0" t="0" r="0" b="0"/>
          <a:pathLst>
            <a:path>
              <a:moveTo>
                <a:pt x="698302" y="0"/>
              </a:moveTo>
              <a:lnTo>
                <a:pt x="698302" y="124630"/>
              </a:lnTo>
              <a:lnTo>
                <a:pt x="0" y="124630"/>
              </a:lnTo>
              <a:lnTo>
                <a:pt x="0" y="2469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C9AA1-330A-4AA2-A568-AEB027D3C2A5}">
      <dsp:nvSpPr>
        <dsp:cNvPr id="0" name=""/>
        <dsp:cNvSpPr/>
      </dsp:nvSpPr>
      <dsp:spPr>
        <a:xfrm>
          <a:off x="3222731" y="0"/>
          <a:ext cx="1164730" cy="582365"/>
        </a:xfrm>
        <a:prstGeom prst="rect">
          <a:avLst/>
        </a:prstGeom>
        <a:solidFill>
          <a:srgbClr val="0066CC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Commander</a:t>
          </a:r>
          <a:br>
            <a:rPr lang="en-US" sz="1200" b="1" kern="1200" dirty="0">
              <a:solidFill>
                <a:schemeClr val="bg1"/>
              </a:solidFill>
            </a:rPr>
          </a:br>
          <a:r>
            <a:rPr lang="en-US" sz="1200" b="1" kern="1200" dirty="0">
              <a:solidFill>
                <a:schemeClr val="bg1"/>
              </a:solidFill>
            </a:rPr>
            <a:t>O4 – AG </a:t>
          </a:r>
        </a:p>
      </dsp:txBody>
      <dsp:txXfrm>
        <a:off x="3222731" y="0"/>
        <a:ext cx="1164730" cy="582365"/>
      </dsp:txXfrm>
    </dsp:sp>
    <dsp:sp modelId="{E83DBDBF-ABC4-4C6E-A1CF-A19172C7FFD4}">
      <dsp:nvSpPr>
        <dsp:cNvPr id="0" name=""/>
        <dsp:cNvSpPr/>
      </dsp:nvSpPr>
      <dsp:spPr>
        <a:xfrm>
          <a:off x="2524428" y="829293"/>
          <a:ext cx="1164730" cy="582365"/>
        </a:xfrm>
        <a:prstGeom prst="rect">
          <a:avLst/>
        </a:prstGeom>
        <a:solidFill>
          <a:srgbClr val="0066CC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First Sergeant</a:t>
          </a:r>
          <a:br>
            <a:rPr lang="en-US" sz="1200" b="1" kern="1200" dirty="0">
              <a:solidFill>
                <a:schemeClr val="bg1"/>
              </a:solidFill>
            </a:rPr>
          </a:br>
          <a:r>
            <a:rPr lang="en-US" sz="1200" b="1" kern="1200" dirty="0">
              <a:solidFill>
                <a:schemeClr val="bg1"/>
              </a:solidFill>
            </a:rPr>
            <a:t>E8 – 42A</a:t>
          </a:r>
        </a:p>
      </dsp:txBody>
      <dsp:txXfrm>
        <a:off x="2524428" y="829293"/>
        <a:ext cx="1164730" cy="582365"/>
      </dsp:txXfrm>
    </dsp:sp>
    <dsp:sp modelId="{ED41FD12-0849-43D1-8991-D729EBBF9F2C}">
      <dsp:nvSpPr>
        <dsp:cNvPr id="0" name=""/>
        <dsp:cNvSpPr/>
      </dsp:nvSpPr>
      <dsp:spPr>
        <a:xfrm>
          <a:off x="3933752" y="829293"/>
          <a:ext cx="1164730" cy="582365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DET HQs</a:t>
          </a:r>
        </a:p>
      </dsp:txBody>
      <dsp:txXfrm>
        <a:off x="3933752" y="829293"/>
        <a:ext cx="1164730" cy="582365"/>
      </dsp:txXfrm>
    </dsp:sp>
    <dsp:sp modelId="{29E18817-65AF-4FDB-95B5-E1BAD4A0F6DA}">
      <dsp:nvSpPr>
        <dsp:cNvPr id="0" name=""/>
        <dsp:cNvSpPr/>
      </dsp:nvSpPr>
      <dsp:spPr>
        <a:xfrm>
          <a:off x="785505" y="1656251"/>
          <a:ext cx="1164730" cy="582365"/>
        </a:xfrm>
        <a:prstGeom prst="rect">
          <a:avLst/>
        </a:prstGeom>
        <a:solidFill>
          <a:srgbClr val="0066CC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u="none" kern="1200" dirty="0">
              <a:solidFill>
                <a:schemeClr val="bg1"/>
              </a:solidFill>
            </a:rPr>
            <a:t>HR SGT</a:t>
          </a:r>
          <a:br>
            <a:rPr lang="en-US" sz="1200" b="0" u="none" kern="1200" dirty="0">
              <a:solidFill>
                <a:schemeClr val="bg1"/>
              </a:solidFill>
            </a:rPr>
          </a:br>
          <a:r>
            <a:rPr lang="en-US" sz="1200" b="0" u="none" kern="1200" dirty="0">
              <a:solidFill>
                <a:schemeClr val="bg1"/>
              </a:solidFill>
            </a:rPr>
            <a:t>E5 – 42A</a:t>
          </a:r>
        </a:p>
      </dsp:txBody>
      <dsp:txXfrm>
        <a:off x="785505" y="1656251"/>
        <a:ext cx="1164730" cy="582365"/>
      </dsp:txXfrm>
    </dsp:sp>
    <dsp:sp modelId="{B050A852-488F-4A4A-AA7F-2CA38D5CC074}">
      <dsp:nvSpPr>
        <dsp:cNvPr id="0" name=""/>
        <dsp:cNvSpPr/>
      </dsp:nvSpPr>
      <dsp:spPr>
        <a:xfrm>
          <a:off x="1076688" y="2483210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Admin Asst</a:t>
          </a:r>
          <a:br>
            <a:rPr lang="en-US" sz="1200" kern="1200" dirty="0"/>
          </a:br>
          <a:r>
            <a:rPr lang="en-US" sz="1200" kern="1200" dirty="0"/>
            <a:t>GS-0203-06</a:t>
          </a:r>
        </a:p>
      </dsp:txBody>
      <dsp:txXfrm>
        <a:off x="1076688" y="2483210"/>
        <a:ext cx="1164730" cy="582365"/>
      </dsp:txXfrm>
    </dsp:sp>
    <dsp:sp modelId="{1E2E56EE-D2C1-404B-871C-4EF2D1C2ED77}">
      <dsp:nvSpPr>
        <dsp:cNvPr id="0" name=""/>
        <dsp:cNvSpPr/>
      </dsp:nvSpPr>
      <dsp:spPr>
        <a:xfrm>
          <a:off x="3130697" y="1656251"/>
          <a:ext cx="1284686" cy="582365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Human Resources Support Section</a:t>
          </a:r>
        </a:p>
      </dsp:txBody>
      <dsp:txXfrm>
        <a:off x="3130697" y="1656251"/>
        <a:ext cx="1284686" cy="582365"/>
      </dsp:txXfrm>
    </dsp:sp>
    <dsp:sp modelId="{F2484188-7D23-424C-87BB-4DDFB5B8A384}">
      <dsp:nvSpPr>
        <dsp:cNvPr id="0" name=""/>
        <dsp:cNvSpPr/>
      </dsp:nvSpPr>
      <dsp:spPr>
        <a:xfrm>
          <a:off x="2486012" y="2483210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Supvr (MIL/OA)</a:t>
          </a:r>
          <a:br>
            <a:rPr lang="en-US" sz="1200" kern="1200" dirty="0"/>
          </a:br>
          <a:r>
            <a:rPr lang="en-US" sz="1200" kern="1200" dirty="0"/>
            <a:t>GS-0201-09</a:t>
          </a:r>
        </a:p>
      </dsp:txBody>
      <dsp:txXfrm>
        <a:off x="2486012" y="2483210"/>
        <a:ext cx="1164730" cy="582365"/>
      </dsp:txXfrm>
    </dsp:sp>
    <dsp:sp modelId="{402EC785-17C0-4A7D-BC0C-042A627BF577}">
      <dsp:nvSpPr>
        <dsp:cNvPr id="0" name=""/>
        <dsp:cNvSpPr/>
      </dsp:nvSpPr>
      <dsp:spPr>
        <a:xfrm>
          <a:off x="3895336" y="2483210"/>
          <a:ext cx="1164730" cy="582365"/>
        </a:xfrm>
        <a:prstGeom prst="rect">
          <a:avLst/>
        </a:prstGeom>
        <a:solidFill>
          <a:srgbClr val="0066CC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</a:rPr>
            <a:t>HR SGT</a:t>
          </a:r>
          <a:br>
            <a:rPr lang="en-US" sz="1200" b="0" kern="1200" dirty="0">
              <a:solidFill>
                <a:schemeClr val="bg1"/>
              </a:solidFill>
            </a:rPr>
          </a:br>
          <a:r>
            <a:rPr lang="en-US" sz="1200" b="0" kern="1200" dirty="0">
              <a:solidFill>
                <a:schemeClr val="bg1"/>
              </a:solidFill>
            </a:rPr>
            <a:t>E6 – 42A</a:t>
          </a:r>
        </a:p>
      </dsp:txBody>
      <dsp:txXfrm>
        <a:off x="3895336" y="2483210"/>
        <a:ext cx="1164730" cy="582365"/>
      </dsp:txXfrm>
    </dsp:sp>
    <dsp:sp modelId="{552B3383-DBC7-4EC0-B419-91DAAC7FFC42}">
      <dsp:nvSpPr>
        <dsp:cNvPr id="0" name=""/>
        <dsp:cNvSpPr/>
      </dsp:nvSpPr>
      <dsp:spPr>
        <a:xfrm>
          <a:off x="2486012" y="3310169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Asst (MIL/OA)</a:t>
          </a:r>
          <a:br>
            <a:rPr lang="en-US" sz="1200" kern="1200" dirty="0"/>
          </a:br>
          <a:r>
            <a:rPr lang="en-US" sz="1200" kern="1200" dirty="0"/>
            <a:t>GS-0203-07</a:t>
          </a:r>
        </a:p>
      </dsp:txBody>
      <dsp:txXfrm>
        <a:off x="2486012" y="3310169"/>
        <a:ext cx="1164730" cy="582365"/>
      </dsp:txXfrm>
    </dsp:sp>
    <dsp:sp modelId="{1B0B5C44-BE69-4AFA-95F3-3EAEA68186A6}">
      <dsp:nvSpPr>
        <dsp:cNvPr id="0" name=""/>
        <dsp:cNvSpPr/>
      </dsp:nvSpPr>
      <dsp:spPr>
        <a:xfrm>
          <a:off x="3895336" y="3310169"/>
          <a:ext cx="1164730" cy="582365"/>
        </a:xfrm>
        <a:prstGeom prst="rect">
          <a:avLst/>
        </a:prstGeom>
        <a:solidFill>
          <a:srgbClr val="0066CC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</a:rPr>
            <a:t>HR SGT</a:t>
          </a:r>
          <a:br>
            <a:rPr lang="en-US" sz="1200" b="0" kern="1200" dirty="0">
              <a:solidFill>
                <a:schemeClr val="bg1"/>
              </a:solidFill>
            </a:rPr>
          </a:br>
          <a:r>
            <a:rPr lang="en-US" sz="1200" b="0" kern="1200" dirty="0">
              <a:solidFill>
                <a:schemeClr val="bg1"/>
              </a:solidFill>
            </a:rPr>
            <a:t>E5 – 42A </a:t>
          </a:r>
        </a:p>
      </dsp:txBody>
      <dsp:txXfrm>
        <a:off x="3895336" y="3310169"/>
        <a:ext cx="1164730" cy="582365"/>
      </dsp:txXfrm>
    </dsp:sp>
    <dsp:sp modelId="{97DC3640-54AD-4D48-88CE-544D46073A03}">
      <dsp:nvSpPr>
        <dsp:cNvPr id="0" name=""/>
        <dsp:cNvSpPr/>
      </dsp:nvSpPr>
      <dsp:spPr>
        <a:xfrm>
          <a:off x="2486012" y="4137128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Asst (MIL/OA)</a:t>
          </a:r>
          <a:br>
            <a:rPr lang="en-US" sz="1200" kern="1200" dirty="0"/>
          </a:br>
          <a:r>
            <a:rPr lang="en-US" sz="1200" kern="1200" dirty="0"/>
            <a:t>GS-0203-07</a:t>
          </a:r>
        </a:p>
      </dsp:txBody>
      <dsp:txXfrm>
        <a:off x="2486012" y="4137128"/>
        <a:ext cx="1164730" cy="582365"/>
      </dsp:txXfrm>
    </dsp:sp>
    <dsp:sp modelId="{15B65C66-6210-496B-8362-66B78FF611C7}">
      <dsp:nvSpPr>
        <dsp:cNvPr id="0" name=""/>
        <dsp:cNvSpPr/>
      </dsp:nvSpPr>
      <dsp:spPr>
        <a:xfrm>
          <a:off x="3895336" y="4137128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Asst (MIL/OA)</a:t>
          </a:r>
          <a:br>
            <a:rPr lang="en-US" sz="1200" kern="1200" dirty="0"/>
          </a:br>
          <a:r>
            <a:rPr lang="en-US" sz="1200" kern="1200" dirty="0"/>
            <a:t>GS-0203-07</a:t>
          </a:r>
        </a:p>
      </dsp:txBody>
      <dsp:txXfrm>
        <a:off x="3895336" y="4137128"/>
        <a:ext cx="1164730" cy="582365"/>
      </dsp:txXfrm>
    </dsp:sp>
    <dsp:sp modelId="{578D29B8-35A7-4CEA-B347-B0729116A1DF}">
      <dsp:nvSpPr>
        <dsp:cNvPr id="0" name=""/>
        <dsp:cNvSpPr/>
      </dsp:nvSpPr>
      <dsp:spPr>
        <a:xfrm>
          <a:off x="2486012" y="4964087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Asst (MIL/OA)</a:t>
          </a:r>
          <a:br>
            <a:rPr lang="en-US" sz="1200" kern="1200" dirty="0"/>
          </a:br>
          <a:r>
            <a:rPr lang="en-US" sz="1200" kern="1200" dirty="0"/>
            <a:t>GS-0203-07</a:t>
          </a:r>
        </a:p>
      </dsp:txBody>
      <dsp:txXfrm>
        <a:off x="2486012" y="4964087"/>
        <a:ext cx="1164730" cy="582365"/>
      </dsp:txXfrm>
    </dsp:sp>
    <dsp:sp modelId="{A3451CE7-D5B6-42CF-9760-48678B2807F0}">
      <dsp:nvSpPr>
        <dsp:cNvPr id="0" name=""/>
        <dsp:cNvSpPr/>
      </dsp:nvSpPr>
      <dsp:spPr>
        <a:xfrm>
          <a:off x="5967899" y="1656251"/>
          <a:ext cx="1247578" cy="582365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Financial Services Section</a:t>
          </a:r>
        </a:p>
      </dsp:txBody>
      <dsp:txXfrm>
        <a:off x="5967899" y="1656251"/>
        <a:ext cx="1247578" cy="582365"/>
      </dsp:txXfrm>
    </dsp:sp>
    <dsp:sp modelId="{9617EE89-A6DB-4D9A-BA37-DDC2CC51B545}">
      <dsp:nvSpPr>
        <dsp:cNvPr id="0" name=""/>
        <dsp:cNvSpPr/>
      </dsp:nvSpPr>
      <dsp:spPr>
        <a:xfrm>
          <a:off x="5304661" y="2483210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Asst (MIL/OA)</a:t>
          </a:r>
          <a:br>
            <a:rPr lang="en-US" sz="1200" kern="1200" dirty="0"/>
          </a:br>
          <a:r>
            <a:rPr lang="en-US" sz="1200" kern="1200" dirty="0"/>
            <a:t>GS-0203-07</a:t>
          </a:r>
        </a:p>
      </dsp:txBody>
      <dsp:txXfrm>
        <a:off x="5304661" y="2483210"/>
        <a:ext cx="1164730" cy="582365"/>
      </dsp:txXfrm>
    </dsp:sp>
    <dsp:sp modelId="{BC4A150E-68FF-4061-B9FF-504512F11AB8}">
      <dsp:nvSpPr>
        <dsp:cNvPr id="0" name=""/>
        <dsp:cNvSpPr/>
      </dsp:nvSpPr>
      <dsp:spPr>
        <a:xfrm>
          <a:off x="6713985" y="2483210"/>
          <a:ext cx="1164730" cy="582365"/>
        </a:xfrm>
        <a:prstGeom prst="rect">
          <a:avLst/>
        </a:prstGeom>
        <a:solidFill>
          <a:srgbClr val="FFCC6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Pay Analyst</a:t>
          </a:r>
          <a:br>
            <a:rPr lang="en-US" sz="1200" b="1" kern="1200" dirty="0"/>
          </a:br>
          <a:r>
            <a:rPr lang="en-US" sz="1200" b="1" kern="1200" dirty="0"/>
            <a:t>E5 – 36B</a:t>
          </a:r>
        </a:p>
      </dsp:txBody>
      <dsp:txXfrm>
        <a:off x="6713985" y="2483210"/>
        <a:ext cx="1164730" cy="582365"/>
      </dsp:txXfrm>
    </dsp:sp>
    <dsp:sp modelId="{C2465130-B205-4142-82BD-D3A38314457D}">
      <dsp:nvSpPr>
        <dsp:cNvPr id="0" name=""/>
        <dsp:cNvSpPr/>
      </dsp:nvSpPr>
      <dsp:spPr>
        <a:xfrm>
          <a:off x="5304661" y="3310169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Asst (MIL/OA)</a:t>
          </a:r>
          <a:br>
            <a:rPr lang="en-US" sz="1200" kern="1200" dirty="0"/>
          </a:br>
          <a:r>
            <a:rPr lang="en-US" sz="1200" kern="1200" dirty="0"/>
            <a:t>GS-0203-07</a:t>
          </a:r>
        </a:p>
      </dsp:txBody>
      <dsp:txXfrm>
        <a:off x="5304661" y="3310169"/>
        <a:ext cx="1164730" cy="582365"/>
      </dsp:txXfrm>
    </dsp:sp>
    <dsp:sp modelId="{92433A95-0F7D-4289-A516-923BFF0D0AA6}">
      <dsp:nvSpPr>
        <dsp:cNvPr id="0" name=""/>
        <dsp:cNvSpPr/>
      </dsp:nvSpPr>
      <dsp:spPr>
        <a:xfrm>
          <a:off x="1082713" y="4126704"/>
          <a:ext cx="1164730" cy="582365"/>
        </a:xfrm>
        <a:prstGeom prst="rect">
          <a:avLst/>
        </a:prstGeom>
        <a:solidFill>
          <a:srgbClr val="FFCC6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Pay Tech</a:t>
          </a:r>
          <a:br>
            <a:rPr lang="en-US" sz="1200" kern="1200" dirty="0"/>
          </a:br>
          <a:r>
            <a:rPr lang="en-US" sz="1200" kern="1200" dirty="0"/>
            <a:t>E4 – 36B</a:t>
          </a:r>
        </a:p>
      </dsp:txBody>
      <dsp:txXfrm>
        <a:off x="1082713" y="4126704"/>
        <a:ext cx="1164730" cy="582365"/>
      </dsp:txXfrm>
    </dsp:sp>
    <dsp:sp modelId="{F9C2EF58-5AE1-48C4-852F-A3224640305C}">
      <dsp:nvSpPr>
        <dsp:cNvPr id="0" name=""/>
        <dsp:cNvSpPr/>
      </dsp:nvSpPr>
      <dsp:spPr>
        <a:xfrm>
          <a:off x="5289161" y="4099583"/>
          <a:ext cx="1164730" cy="5823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HR Asst (MIL/OA)</a:t>
          </a:r>
          <a:br>
            <a:rPr lang="en-US" sz="1400" kern="1200" dirty="0"/>
          </a:br>
          <a:r>
            <a:rPr lang="en-US" sz="1400" kern="1200" dirty="0"/>
            <a:t>GS-0203-07</a:t>
          </a:r>
        </a:p>
      </dsp:txBody>
      <dsp:txXfrm>
        <a:off x="5289161" y="4099583"/>
        <a:ext cx="1164730" cy="582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521F0-628D-4746-9FE3-6BAD9EBDF8A4}">
      <dsp:nvSpPr>
        <dsp:cNvPr id="0" name=""/>
        <dsp:cNvSpPr/>
      </dsp:nvSpPr>
      <dsp:spPr>
        <a:xfrm>
          <a:off x="0" y="30701"/>
          <a:ext cx="2133600" cy="351000"/>
        </a:xfrm>
        <a:prstGeom prst="roundRect">
          <a:avLst/>
        </a:prstGeom>
        <a:solidFill>
          <a:srgbClr val="0066CC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TDA Military HR</a:t>
          </a:r>
        </a:p>
      </dsp:txBody>
      <dsp:txXfrm>
        <a:off x="17134" y="47835"/>
        <a:ext cx="2099332" cy="316732"/>
      </dsp:txXfrm>
    </dsp:sp>
    <dsp:sp modelId="{C752AD80-2E83-4D07-BF9B-32936CD738E6}">
      <dsp:nvSpPr>
        <dsp:cNvPr id="0" name=""/>
        <dsp:cNvSpPr/>
      </dsp:nvSpPr>
      <dsp:spPr>
        <a:xfrm>
          <a:off x="0" y="424901"/>
          <a:ext cx="2133600" cy="351000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TDA Military FI</a:t>
          </a:r>
        </a:p>
      </dsp:txBody>
      <dsp:txXfrm>
        <a:off x="17134" y="442035"/>
        <a:ext cx="2099332" cy="316732"/>
      </dsp:txXfrm>
    </dsp:sp>
    <dsp:sp modelId="{CE0E801C-A6E5-430C-AA5A-897737CAA7C0}">
      <dsp:nvSpPr>
        <dsp:cNvPr id="0" name=""/>
        <dsp:cNvSpPr/>
      </dsp:nvSpPr>
      <dsp:spPr>
        <a:xfrm>
          <a:off x="0" y="819101"/>
          <a:ext cx="2133600" cy="35100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TDA GS</a:t>
          </a:r>
        </a:p>
      </dsp:txBody>
      <dsp:txXfrm>
        <a:off x="17134" y="836235"/>
        <a:ext cx="2099332" cy="316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t" anchorCtr="0" compatLnSpc="1">
            <a:prstTxWarp prst="textNoShape">
              <a:avLst/>
            </a:prstTxWarp>
          </a:bodyPr>
          <a:lstStyle>
            <a:lvl1pPr defTabSz="81972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7" y="1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t" anchorCtr="0" compatLnSpc="1">
            <a:prstTxWarp prst="textNoShape">
              <a:avLst/>
            </a:prstTxWarp>
          </a:bodyPr>
          <a:lstStyle>
            <a:lvl1pPr algn="r" defTabSz="81972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29682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b" anchorCtr="0" compatLnSpc="1">
            <a:prstTxWarp prst="textNoShape">
              <a:avLst/>
            </a:prstTxWarp>
          </a:bodyPr>
          <a:lstStyle>
            <a:lvl1pPr defTabSz="81972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7" y="8829682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b" anchorCtr="0" compatLnSpc="1">
            <a:prstTxWarp prst="textNoShape">
              <a:avLst/>
            </a:prstTxWarp>
          </a:bodyPr>
          <a:lstStyle>
            <a:lvl1pPr algn="r" defTabSz="81972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2F14EB-83CC-415C-BE99-424CCFBEB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860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16:08:3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24575,'-4'0'0,"-6"4"0,-4 5 0,-8 5 0,0 5 0,-5 6 0,-5 7 0,-6 6 0,5-3-8191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16:08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24575,'4'0'0,"5"0"0,5 0 0,5 0 0,2 4 0,2 5 0,1 5 0,0 0 0,-3 2 0,-3-2 0,1-4 0,1 5 0,1 0 0,0-3 0,-2-3-8191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t" anchorCtr="0" compatLnSpc="1">
            <a:prstTxWarp prst="textNoShape">
              <a:avLst/>
            </a:prstTxWarp>
          </a:bodyPr>
          <a:lstStyle>
            <a:lvl1pPr defTabSz="81972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7" y="1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t" anchorCtr="0" compatLnSpc="1">
            <a:prstTxWarp prst="textNoShape">
              <a:avLst/>
            </a:prstTxWarp>
          </a:bodyPr>
          <a:lstStyle>
            <a:lvl1pPr algn="r" defTabSz="81972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42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29682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b" anchorCtr="0" compatLnSpc="1">
            <a:prstTxWarp prst="textNoShape">
              <a:avLst/>
            </a:prstTxWarp>
          </a:bodyPr>
          <a:lstStyle>
            <a:lvl1pPr defTabSz="81972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7" y="8829682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60" tIns="40980" rIns="81960" bIns="40980" numCol="1" anchor="b" anchorCtr="0" compatLnSpc="1">
            <a:prstTxWarp prst="textNoShape">
              <a:avLst/>
            </a:prstTxWarp>
          </a:bodyPr>
          <a:lstStyle>
            <a:lvl1pPr algn="r" defTabSz="81972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D16812-D205-45C1-A0B9-44B833F6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75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12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A8475-63DD-4ADF-8F0C-053A1CEC453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197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53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86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77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442"/>
            <a:ext cx="560832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" y="8829682"/>
            <a:ext cx="3037840" cy="4651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6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17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92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43B251-5EF7-467D-9142-CBFA393D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03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5849E7-1075-4260-BE6D-2825C050F87D}" type="datetime1">
              <a:rPr lang="en-US" smtClean="0"/>
              <a:t>8/23/2024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54354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43B251-5EF7-467D-9142-CBFA393D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03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A7A2C2-BBB0-45B3-B544-5936ED9FBA98}" type="datetime1">
              <a:rPr lang="en-US" smtClean="0"/>
              <a:t>8/23/2024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315"/>
            <a:ext cx="4648199" cy="60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43B251-5EF7-467D-9142-CBFA393D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03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131D50-ACE2-49CA-900E-1DB1F304AF02}" type="datetime1">
              <a:rPr lang="en-US" smtClean="0"/>
              <a:t>8/23/2024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799" y="0"/>
            <a:ext cx="4640885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43B251-5EF7-467D-9142-CBFA393D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03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0CE2C8-EF70-44B2-8C7B-EC19D2BEC5C9}" type="datetime1">
              <a:rPr lang="en-US" smtClean="0"/>
              <a:t>8/23/2024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43B251-5EF7-467D-9142-CBFA393D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03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C2891A-D8E4-4906-AC0A-378C1AA663F4}" type="datetime1">
              <a:rPr lang="en-US" smtClean="0"/>
              <a:t>8/23/2024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3614" y="1086103"/>
            <a:ext cx="8736771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5"/>
              <a:t>As </a:t>
            </a:r>
            <a:r>
              <a:rPr spc="-5"/>
              <a:t>of</a:t>
            </a:r>
            <a:r>
              <a:rPr spc="-15"/>
              <a:t> </a:t>
            </a:r>
            <a:r>
              <a:rPr spc="-5"/>
              <a:t>20-Feb-19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  <p:extLst>
      <p:ext uri="{BB962C8B-B14F-4D97-AF65-F5344CB8AC3E}">
        <p14:creationId xmlns:p14="http://schemas.microsoft.com/office/powerpoint/2010/main" val="15988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47460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43B251-5EF7-467D-9142-CBFA393D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23"/>
          <p:cNvGrpSpPr>
            <a:grpSpLocks/>
          </p:cNvGrpSpPr>
          <p:nvPr userDrawn="1"/>
        </p:nvGrpSpPr>
        <p:grpSpPr bwMode="auto">
          <a:xfrm>
            <a:off x="1" y="-28"/>
            <a:ext cx="9150349" cy="747307"/>
            <a:chOff x="1" y="-8882"/>
            <a:chExt cx="9150559" cy="747496"/>
          </a:xfrm>
        </p:grpSpPr>
        <p:pic>
          <p:nvPicPr>
            <p:cNvPr id="7" name="Picture 17" descr="P-300-Md-BOTG-Brand-Banner-Hor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" t="10001" r="77745"/>
            <a:stretch>
              <a:fillRect/>
            </a:stretch>
          </p:blipFill>
          <p:spPr bwMode="auto">
            <a:xfrm>
              <a:off x="1" y="-8882"/>
              <a:ext cx="456688" cy="64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57" y="624312"/>
              <a:ext cx="9143643" cy="114302"/>
              <a:chOff x="-2965" y="1023"/>
              <a:chExt cx="8533" cy="80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-2965" y="1023"/>
                <a:ext cx="8533" cy="45"/>
              </a:xfrm>
              <a:prstGeom prst="rect">
                <a:avLst/>
              </a:prstGeom>
              <a:solidFill>
                <a:srgbClr val="FFD52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-2965" y="1071"/>
                <a:ext cx="8533" cy="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389391" y="-8854"/>
              <a:ext cx="5761169" cy="635161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txBody>
            <a:bodyPr wrap="none" lIns="86493" tIns="43247" rIns="86493" bIns="43247" anchor="ctr"/>
            <a:lstStyle>
              <a:lvl1pPr defTabSz="8651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51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51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51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51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endParaRPr lang="en-US" altLang="en-US" sz="1900" b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 Box 28"/>
          <p:cNvSpPr txBox="1">
            <a:spLocks noChangeArrowheads="1"/>
          </p:cNvSpPr>
          <p:nvPr userDrawn="1"/>
        </p:nvSpPr>
        <p:spPr bwMode="auto">
          <a:xfrm>
            <a:off x="2787650" y="-9525"/>
            <a:ext cx="1490663" cy="247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rgbClr val="00CC00"/>
                </a:solidFill>
                <a:latin typeface="Times New Roman" panose="02020603050405020304" pitchFamily="18" charset="0"/>
              </a:rPr>
              <a:t> UNCLASS/FOUO</a:t>
            </a:r>
          </a:p>
        </p:txBody>
      </p:sp>
      <p:sp>
        <p:nvSpPr>
          <p:cNvPr id="13" name="Rectangle 32"/>
          <p:cNvSpPr>
            <a:spLocks noChangeArrowheads="1"/>
          </p:cNvSpPr>
          <p:nvPr userDrawn="1"/>
        </p:nvSpPr>
        <p:spPr bwMode="auto">
          <a:xfrm>
            <a:off x="454025" y="0"/>
            <a:ext cx="4022725" cy="639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700" b="1">
                <a:solidFill>
                  <a:srgbClr val="F6C700"/>
                </a:solidFill>
              </a:rPr>
              <a:t>AMERICA’S ARMY:</a:t>
            </a:r>
          </a:p>
          <a:p>
            <a:pPr>
              <a:defRPr/>
            </a:pPr>
            <a:r>
              <a:rPr lang="en-US" altLang="en-US" sz="1500" b="1">
                <a:solidFill>
                  <a:srgbClr val="969696"/>
                </a:solidFill>
              </a:rPr>
              <a:t>Globally Responsive, Regionally Engaged</a:t>
            </a:r>
          </a:p>
        </p:txBody>
      </p:sp>
      <p:sp>
        <p:nvSpPr>
          <p:cNvPr id="15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03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083DA3-4178-428C-8545-8D7342BAFB20}" type="datetime1">
              <a:rPr lang="en-US" smtClean="0"/>
              <a:t>8/23/2024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04" r:id="rId1"/>
    <p:sldLayoutId id="2147494505" r:id="rId2"/>
    <p:sldLayoutId id="2147494507" r:id="rId3"/>
    <p:sldLayoutId id="2147494509" r:id="rId4"/>
    <p:sldLayoutId id="2147494510" r:id="rId5"/>
    <p:sldLayoutId id="2147494511" r:id="rId6"/>
    <p:sldLayoutId id="2147494512" r:id="rId7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sarmy.jackson.tradoc.mbx.ltb-usasd-team-able@army.mil" TargetMode="External"/><Relationship Id="rId2" Type="http://schemas.openxmlformats.org/officeDocument/2006/relationships/hyperlink" Target="https://armyeitaas.sharepoint-mil.us/sites/TR-CIMT-LTB-USASD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usarmy.jackson.tradoc.mbx.ltb-usasd-team-chosen@army.mil" TargetMode="External"/><Relationship Id="rId4" Type="http://schemas.openxmlformats.org/officeDocument/2006/relationships/hyperlink" Target="mailto:usarmy.jackson.tradoc.mbx.ltb-usasd-team-brave@army.mi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g.pentagon.mil/fcg.cfm" TargetMode="External"/><Relationship Id="rId2" Type="http://schemas.openxmlformats.org/officeDocument/2006/relationships/hyperlink" Target="https://apacs.milcloud.mil/apac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customXml" Target="../ink/ink1.xml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customXml" Target="../ink/ink2.xml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ypay.dfas.mi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usarmy.jackson.tradoc.mbx.ltb-usasd-team-able@army.mi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sarmy.jackson.tradoc.mbx.ltb-usasd-team-brave@army.mil" TargetMode="External"/><Relationship Id="rId5" Type="http://schemas.openxmlformats.org/officeDocument/2006/relationships/hyperlink" Target="mailto:usarmy.jackson.tradoc.mbx.ltb-usasd-team-chosen@army.mil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myeitaas.sharepoint-mil.us/sites/TR-CIMT-LTB-USAS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sarmy.jackson.CAC.mbx.usasd-in-processing@army.mi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UNC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L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A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SS/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F</a:t>
            </a:r>
            <a:r>
              <a:rPr sz="1000" b="1">
                <a:solidFill>
                  <a:srgbClr val="00CC00"/>
                </a:solidFill>
                <a:latin typeface="Times New Roman"/>
                <a:cs typeface="Times New Roman"/>
              </a:rPr>
              <a:t>O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356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30">
                <a:solidFill>
                  <a:srgbClr val="F6C600"/>
                </a:solidFill>
                <a:latin typeface="Arial"/>
                <a:cs typeface="Arial"/>
              </a:rPr>
              <a:t> 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spc="-5">
                <a:solidFill>
                  <a:srgbClr val="959595"/>
                </a:solidFill>
                <a:latin typeface="Arial"/>
                <a:cs typeface="Arial"/>
              </a:rPr>
              <a:t>Globally Responsive, Regionally</a:t>
            </a:r>
            <a:r>
              <a:rPr sz="1500" b="1" spc="-1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5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2205" y="1991459"/>
            <a:ext cx="5181600" cy="4400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58596"/>
            <a:ext cx="9144000" cy="1065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521" y="720195"/>
            <a:ext cx="9130479" cy="1701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United States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Army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Student</a:t>
            </a:r>
            <a:r>
              <a:rPr sz="3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Detachment</a:t>
            </a:r>
            <a:endParaRPr lang="en-US" sz="3600" b="1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600" b="1" spc="-5" dirty="0">
                <a:solidFill>
                  <a:srgbClr val="FF0000"/>
                </a:solidFill>
                <a:latin typeface="Arial"/>
                <a:cs typeface="Arial"/>
              </a:rPr>
              <a:t>(USASD)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RESPONSIVE</a:t>
            </a:r>
            <a:endParaRPr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3305" y="5514533"/>
            <a:ext cx="3400200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3200" b="1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4C8F-4B69-D5BC-85DB-308CBC45E7E1}"/>
              </a:ext>
            </a:extLst>
          </p:cNvPr>
          <p:cNvSpPr txBox="1"/>
          <p:nvPr/>
        </p:nvSpPr>
        <p:spPr>
          <a:xfrm>
            <a:off x="3285973" y="5599093"/>
            <a:ext cx="2674065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800" b="1" dirty="0"/>
              <a:t>Welcome Brief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20240819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B3F2E-0017-2328-0763-C3AD6FA0A8F5}"/>
              </a:ext>
            </a:extLst>
          </p:cNvPr>
          <p:cNvSpPr txBox="1"/>
          <p:nvPr/>
        </p:nvSpPr>
        <p:spPr>
          <a:xfrm>
            <a:off x="6851650" y="2462957"/>
            <a:ext cx="2292350" cy="2713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400" u="sng" dirty="0">
                <a:latin typeface="Arial"/>
                <a:cs typeface="Arial"/>
              </a:rPr>
              <a:t>Agenda: </a:t>
            </a:r>
            <a:endParaRPr lang="en-US" sz="1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  <a:cs typeface="Arial"/>
              </a:rPr>
              <a:t> USASD Mission</a:t>
            </a:r>
            <a:endParaRPr lang="en-US" sz="1300" dirty="0">
              <a:latin typeface="Arial 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</a:rPr>
              <a:t> TDA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</a:rPr>
              <a:t> Provided Services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</a:rPr>
              <a:t> In-Processing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</a:rPr>
              <a:t> Absence Requests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</a:rPr>
              <a:t> Finance 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</a:rPr>
              <a:t> Out-processing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</a:rPr>
              <a:t> Essential Personnel Services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 "/>
              </a:rPr>
              <a:t> Closing comments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C605B-893A-E58F-E36A-4199D3DA4466}"/>
              </a:ext>
            </a:extLst>
          </p:cNvPr>
          <p:cNvSpPr txBox="1"/>
          <p:nvPr/>
        </p:nvSpPr>
        <p:spPr>
          <a:xfrm>
            <a:off x="13521" y="2462957"/>
            <a:ext cx="2208778" cy="27133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1400" u="sng">
              <a:latin typeface="Arial"/>
              <a:cs typeface="Arial"/>
            </a:endParaRPr>
          </a:p>
          <a:p>
            <a:pPr algn="ctr"/>
            <a:endParaRPr lang="en-US" sz="1400" u="sng">
              <a:latin typeface="Arial"/>
              <a:cs typeface="Arial"/>
            </a:endParaRPr>
          </a:p>
          <a:p>
            <a:pPr algn="ctr"/>
            <a:endParaRPr lang="en-US" sz="1400" u="sng">
              <a:latin typeface="Arial"/>
              <a:cs typeface="Arial"/>
            </a:endParaRPr>
          </a:p>
          <a:p>
            <a:pPr algn="ctr"/>
            <a:endParaRPr lang="en-US" sz="1400" u="sng">
              <a:latin typeface="Arial"/>
              <a:cs typeface="Arial"/>
            </a:endParaRPr>
          </a:p>
          <a:p>
            <a:pPr algn="ctr"/>
            <a:endParaRPr lang="en-US" sz="1400" u="sng">
              <a:latin typeface="Arial"/>
              <a:cs typeface="Arial"/>
            </a:endParaRPr>
          </a:p>
          <a:p>
            <a:pPr algn="ctr"/>
            <a:r>
              <a:rPr lang="en-US" sz="1400" u="sng">
                <a:latin typeface="Arial"/>
                <a:cs typeface="Arial"/>
              </a:rPr>
              <a:t>Purpose:</a:t>
            </a:r>
          </a:p>
          <a:p>
            <a:pPr algn="ctr"/>
            <a:r>
              <a:rPr lang="en-US" sz="1300">
                <a:latin typeface="Arial"/>
                <a:cs typeface="Arial"/>
              </a:rPr>
              <a:t>To provide an overview of the services provided by the USASD to the best Soldiers in the United States Army </a:t>
            </a:r>
            <a:r>
              <a:rPr lang="en-US" sz="1400">
                <a:latin typeface="Arial"/>
                <a:cs typeface="Arial"/>
              </a:rPr>
              <a:t>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1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2049-FCC5-593B-FF52-C1016365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>
                <a:cs typeface="Arial"/>
              </a:rPr>
              <a:t>USASD In-Processing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5E682-7524-FF84-2105-DDBDF80A1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 sz="900"/>
              <a:pPr>
                <a:defRPr/>
              </a:pPr>
              <a:t>10</a:t>
            </a:fld>
            <a:endParaRPr lang="en-US" sz="9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087B1-1FC2-36CA-7CAB-9C8250C884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1A7A2C2-BBB0-45B3-B544-5936ED9FBA98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0B51D-1806-B38D-0F90-BC3E2D4417E9}"/>
              </a:ext>
            </a:extLst>
          </p:cNvPr>
          <p:cNvSpPr txBox="1"/>
          <p:nvPr/>
        </p:nvSpPr>
        <p:spPr>
          <a:xfrm>
            <a:off x="65315" y="939236"/>
            <a:ext cx="90133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On the Student Data Form, "click" on NEW and fill in all information and upload your documents.</a:t>
            </a:r>
            <a:endParaRPr lang="en-US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C77B47-9FEF-2DAC-F734-4FAB6E62A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 r="21261"/>
          <a:stretch/>
        </p:blipFill>
        <p:spPr>
          <a:xfrm>
            <a:off x="1968500" y="2716684"/>
            <a:ext cx="5810250" cy="1777189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1E3468B-FEAF-61A5-E3F0-2467E080F1BB}"/>
              </a:ext>
            </a:extLst>
          </p:cNvPr>
          <p:cNvSpPr/>
          <p:nvPr/>
        </p:nvSpPr>
        <p:spPr>
          <a:xfrm>
            <a:off x="590550" y="3228754"/>
            <a:ext cx="1543050" cy="8838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CFE941-185B-3067-A8C2-3198EE563D2D}"/>
              </a:ext>
            </a:extLst>
          </p:cNvPr>
          <p:cNvSpPr/>
          <p:nvPr/>
        </p:nvSpPr>
        <p:spPr>
          <a:xfrm>
            <a:off x="2184400" y="3429000"/>
            <a:ext cx="228600" cy="4127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USASD In-Processing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Soldiers will report by submitting their complete HR and finance documents via SharePoint.  </a:t>
            </a:r>
            <a:r>
              <a:rPr lang="en-US" sz="1600" b="1" u="sng" dirty="0">
                <a:solidFill>
                  <a:srgbClr val="FF0000"/>
                </a:solidFill>
              </a:rPr>
              <a:t>Scan your HR and finance documents into PDFs </a:t>
            </a:r>
            <a:r>
              <a:rPr lang="en-US" sz="2000" b="1" u="sng" dirty="0">
                <a:solidFill>
                  <a:srgbClr val="FF0000"/>
                </a:solidFill>
              </a:rPr>
              <a:t>BEFORE</a:t>
            </a:r>
            <a:r>
              <a:rPr lang="en-US" sz="1600" b="1" u="sng" dirty="0">
                <a:solidFill>
                  <a:srgbClr val="FF0000"/>
                </a:solidFill>
              </a:rPr>
              <a:t> logging into SharePoint.</a:t>
            </a:r>
            <a:r>
              <a:rPr lang="en-US" sz="1600" dirty="0"/>
              <a:t> Ensure your absence request is submitted in IPPS-A according to the instructions provided in this document. If your In-Processing packet is not received, a notice will be sent to you by Army 365 email concerning your </a:t>
            </a:r>
            <a:r>
              <a:rPr lang="en-US" sz="1600" dirty="0">
                <a:solidFill>
                  <a:srgbClr val="FF0000"/>
                </a:solidFill>
              </a:rPr>
              <a:t>Failure to Report</a:t>
            </a:r>
            <a:r>
              <a:rPr lang="en-US" sz="1600" dirty="0"/>
              <a:t> and risk of pay suspension</a:t>
            </a: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 sz="1600" u="sng" dirty="0">
              <a:solidFill>
                <a:srgbClr val="00B0F0"/>
              </a:solidFill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Do not submit photographs of your documents. </a:t>
            </a:r>
            <a:r>
              <a:rPr lang="en-US" sz="1600" dirty="0"/>
              <a:t>Submit documents in </a:t>
            </a:r>
            <a:r>
              <a:rPr lang="en-US" sz="1600" dirty="0">
                <a:solidFill>
                  <a:srgbClr val="FF0000"/>
                </a:solidFill>
              </a:rPr>
              <a:t>PDF </a:t>
            </a:r>
            <a:r>
              <a:rPr lang="en-US" sz="1600" dirty="0"/>
              <a:t>format to prevent delays in receiving your entitlements</a:t>
            </a:r>
            <a:endParaRPr lang="en-US" sz="1600" dirty="0">
              <a:cs typeface="Arial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 dirty="0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610350"/>
            <a:ext cx="2133600" cy="247650"/>
          </a:xfrm>
        </p:spPr>
        <p:txBody>
          <a:bodyPr/>
          <a:lstStyle/>
          <a:p>
            <a:pPr>
              <a:defRPr/>
            </a:pPr>
            <a:fld id="{11A7A2C2-BBB0-45B3-B544-5936ED9FBA9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8/23/2024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3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>
                <a:cs typeface="Arial"/>
              </a:rPr>
              <a:t>USASD In-Processing</a:t>
            </a:r>
            <a:endParaRPr lang="en-US" b="1" dirty="0"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630B80-CFF7-49D1-8F41-08ADD552AD51}" type="slidenum">
              <a:rPr lang="en-US" dirty="0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bject 126"/>
          <p:cNvSpPr txBox="1">
            <a:spLocks/>
          </p:cNvSpPr>
          <p:nvPr/>
        </p:nvSpPr>
        <p:spPr>
          <a:xfrm>
            <a:off x="152400" y="6553200"/>
            <a:ext cx="9690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/>
              <a:t>8/23/2024</a:t>
            </a:fld>
            <a:endParaRPr sz="10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6344" y="1143000"/>
            <a:ext cx="8229600" cy="5105400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400" kern="0" dirty="0"/>
              <a:t>Student Data Form (SharePoint)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sz="2400" u="sng" kern="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u="sng" kern="0" dirty="0"/>
              <a:t>Required Documents</a:t>
            </a:r>
            <a:endParaRPr lang="en-US" altLang="en-US" sz="2400" u="sng" kern="0" dirty="0">
              <a:cs typeface="Arial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altLang="en-US" sz="2400" u="sng" kern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PCS Orders (To include amendments) </a:t>
            </a:r>
            <a:endParaRPr lang="en-US" altLang="en-US" sz="2400" kern="0" dirty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Absence Request (IPPS-A) send all i.e., PTDY, PCS </a:t>
            </a:r>
            <a:endParaRPr lang="en-US" altLang="en-US" sz="2400" kern="0" dirty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DA Form 5960 (form dated Jan 2022) </a:t>
            </a: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DD Form 93 </a:t>
            </a: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Service Members' Group Life Insurance Certificate</a:t>
            </a: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DA Form 7415 </a:t>
            </a: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ADPAAS “Print Screen"</a:t>
            </a: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Cyber Awareness Training Certificate</a:t>
            </a: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DD Form 1351-2 Travel Voucher (completed and signed)</a:t>
            </a: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/>
              <a:t>GTCC Program and Statement of Understanding</a:t>
            </a: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>
                <a:cs typeface="Arial"/>
              </a:rPr>
              <a:t>GTCC Training Certificate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>
                <a:cs typeface="Arial"/>
              </a:rPr>
              <a:t>United States Army Student Detachment Policies Memorandum of Understanding (signed and dated)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kern="0" dirty="0">
                <a:solidFill>
                  <a:srgbClr val="FF0000"/>
                </a:solidFill>
                <a:cs typeface="Arial"/>
              </a:rPr>
              <a:t>* Ensure to submit all documents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kern="0" dirty="0">
              <a:solidFill>
                <a:srgbClr val="FF0000"/>
              </a:solidFill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kern="0" dirty="0"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4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8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UNC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L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A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SS/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F</a:t>
            </a:r>
            <a:r>
              <a:rPr sz="1000" b="1">
                <a:solidFill>
                  <a:srgbClr val="00CC00"/>
                </a:solidFill>
                <a:latin typeface="Times New Roman"/>
                <a:cs typeface="Times New Roman"/>
              </a:rPr>
              <a:t>O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356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30">
                <a:solidFill>
                  <a:srgbClr val="F6C600"/>
                </a:solidFill>
                <a:latin typeface="Arial"/>
                <a:cs typeface="Arial"/>
              </a:rPr>
              <a:t> 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spc="-5">
                <a:solidFill>
                  <a:srgbClr val="959595"/>
                </a:solidFill>
                <a:latin typeface="Arial"/>
                <a:cs typeface="Arial"/>
              </a:rPr>
              <a:t>Globally Responsive, Regionally</a:t>
            </a:r>
            <a:r>
              <a:rPr sz="1500" b="1" spc="-1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5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1371600"/>
            <a:ext cx="5181600" cy="4617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58596"/>
            <a:ext cx="9144000" cy="1065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614" y="1086103"/>
            <a:ext cx="894038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United States </a:t>
            </a:r>
            <a:r>
              <a:rPr sz="3600" b="1">
                <a:solidFill>
                  <a:srgbClr val="FF0000"/>
                </a:solidFill>
                <a:latin typeface="Arial"/>
                <a:cs typeface="Arial"/>
              </a:rPr>
              <a:t>Army </a:t>
            </a: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Student</a:t>
            </a:r>
            <a:r>
              <a:rPr sz="3600" b="1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Detachment</a:t>
            </a:r>
            <a:endParaRPr sz="36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800" y="6672867"/>
            <a:ext cx="213360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2891A-D8E4-4906-AC0A-378C1AA663F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8/23/2024</a:t>
            </a:fld>
            <a:endParaRPr sz="1000" b="0" spc="-5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3305" y="5514533"/>
            <a:ext cx="34002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ABSENCES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3200" b="1" dirty="0"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AE1772-E5C5-2392-C850-88E6B409B5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010400" y="6626948"/>
            <a:ext cx="2133600" cy="247650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z="900" b="0" spc="-5" smtClean="0"/>
              <a:t>13</a:t>
            </a:fld>
            <a:endParaRPr lang="en-US" sz="900" b="0" spc="-5"/>
          </a:p>
        </p:txBody>
      </p:sp>
    </p:spTree>
    <p:extLst>
      <p:ext uri="{BB962C8B-B14F-4D97-AF65-F5344CB8AC3E}">
        <p14:creationId xmlns:p14="http://schemas.microsoft.com/office/powerpoint/2010/main" val="239625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96" y="6652304"/>
            <a:ext cx="6534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>
                <a:lnSpc>
                  <a:spcPct val="100000"/>
                </a:lnSpc>
              </a:pPr>
              <a:t>8/23/2024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72728" y="6622026"/>
            <a:ext cx="309498" cy="1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lang="en-US" spc="-50" smtClean="0"/>
              <a:pPr marL="107950">
                <a:lnSpc>
                  <a:spcPct val="100000"/>
                </a:lnSpc>
                <a:spcBef>
                  <a:spcPts val="240"/>
                </a:spcBef>
              </a:pPr>
              <a:t>14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8522" y="101600"/>
            <a:ext cx="3241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ABESENCE</a:t>
            </a:r>
            <a:r>
              <a:rPr lang="en-US"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3511" y="1323849"/>
            <a:ext cx="5775325" cy="3917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Servicing</a:t>
            </a:r>
            <a:r>
              <a:rPr sz="15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</a:t>
            </a:r>
            <a:r>
              <a:rPr sz="15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r>
              <a:rPr sz="15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Assistant</a:t>
            </a:r>
            <a:r>
              <a:rPr sz="15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Representative: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lang="en-US"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500" dirty="0">
              <a:latin typeface="Arial"/>
              <a:cs typeface="Arial"/>
            </a:endParaRPr>
          </a:p>
          <a:p>
            <a:pPr marR="4445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Additional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information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(Absence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request)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SharePoint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Link: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5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https://armyeitaas.sharepoint-mil.us/sites/TR-CIMT-LTB-USASD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500" dirty="0">
              <a:latin typeface="Arial"/>
              <a:cs typeface="Arial"/>
            </a:endParaRPr>
          </a:p>
          <a:p>
            <a:pPr marL="184785" marR="126364" indent="-51435" algn="ctr">
              <a:lnSpc>
                <a:spcPct val="109500"/>
              </a:lnSpc>
            </a:pPr>
            <a:r>
              <a:rPr sz="1500" b="1" dirty="0">
                <a:latin typeface="Arial"/>
                <a:cs typeface="Arial"/>
              </a:rPr>
              <a:t>Email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boxes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Team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Able </a:t>
            </a:r>
            <a:r>
              <a:rPr sz="1500" b="1" spc="-10" dirty="0">
                <a:latin typeface="Arial"/>
                <a:cs typeface="Arial"/>
              </a:rPr>
              <a:t>(</a:t>
            </a:r>
            <a:r>
              <a:rPr lang="en-US" sz="1500" b="1" spc="-10" dirty="0">
                <a:latin typeface="Arial"/>
                <a:cs typeface="Arial"/>
              </a:rPr>
              <a:t>P</a:t>
            </a:r>
            <a:r>
              <a:rPr sz="1500" b="1" spc="-10" dirty="0">
                <a:latin typeface="Arial"/>
                <a:cs typeface="Arial"/>
              </a:rPr>
              <a:t>-</a:t>
            </a:r>
            <a:r>
              <a:rPr sz="1500" b="1" spc="-25" dirty="0">
                <a:latin typeface="Arial"/>
                <a:cs typeface="Arial"/>
              </a:rPr>
              <a:t>Z) </a:t>
            </a:r>
            <a:r>
              <a:rPr sz="17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3"/>
              </a:rPr>
              <a:t>usarmy.jackson.tradoc.mbx.ltb-usasd-team-able@army.mil</a:t>
            </a:r>
            <a:r>
              <a:rPr sz="1700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500" b="1" dirty="0">
                <a:latin typeface="Arial"/>
                <a:cs typeface="Arial"/>
              </a:rPr>
              <a:t>Email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boxes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Team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Brave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(</a:t>
            </a:r>
            <a:r>
              <a:rPr lang="en-US" sz="1500" b="1" spc="-10" dirty="0">
                <a:latin typeface="Arial"/>
                <a:cs typeface="Arial"/>
              </a:rPr>
              <a:t>H</a:t>
            </a:r>
            <a:r>
              <a:rPr sz="1500" b="1" spc="-10" dirty="0">
                <a:latin typeface="Arial"/>
                <a:cs typeface="Arial"/>
              </a:rPr>
              <a:t>-</a:t>
            </a:r>
            <a:r>
              <a:rPr lang="en-US" sz="1500" b="1" spc="-25" dirty="0">
                <a:latin typeface="Arial"/>
                <a:cs typeface="Arial"/>
              </a:rPr>
              <a:t>O</a:t>
            </a:r>
            <a:r>
              <a:rPr sz="1500" b="1" spc="-25" dirty="0">
                <a:latin typeface="Arial"/>
                <a:cs typeface="Arial"/>
              </a:rPr>
              <a:t>) </a:t>
            </a:r>
            <a:r>
              <a:rPr sz="17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4"/>
              </a:rPr>
              <a:t>usarmy.jackson.tradoc.mbx.ltb-usasd-team-brave@army.mil</a:t>
            </a:r>
            <a:r>
              <a:rPr sz="1700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500" b="1" dirty="0">
                <a:latin typeface="Arial"/>
                <a:cs typeface="Arial"/>
              </a:rPr>
              <a:t>Email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boxes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Team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Chosen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(A-</a:t>
            </a:r>
            <a:r>
              <a:rPr lang="en-US" sz="1500" b="1" spc="-25" dirty="0">
                <a:latin typeface="Arial"/>
                <a:cs typeface="Arial"/>
              </a:rPr>
              <a:t>G</a:t>
            </a:r>
            <a:r>
              <a:rPr sz="1500" b="1" spc="-25" dirty="0">
                <a:latin typeface="Arial"/>
                <a:cs typeface="Arial"/>
              </a:rPr>
              <a:t>) </a:t>
            </a:r>
            <a:r>
              <a:rPr sz="17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5"/>
              </a:rPr>
              <a:t>usarmy.jackson.tradoc.mbx.ltb-usasd-team-chosen@army.mil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For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questions,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duty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hours: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1300hrs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–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1600hrs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(Monday-</a:t>
            </a:r>
            <a:r>
              <a:rPr sz="1500" b="1" spc="-10" dirty="0">
                <a:latin typeface="Arial"/>
                <a:cs typeface="Arial"/>
              </a:rPr>
              <a:t>Fridays)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652304"/>
            <a:ext cx="6569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>
                <a:lnSpc>
                  <a:spcPct val="100000"/>
                </a:lnSpc>
              </a:pPr>
              <a:t>8/23/2024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72728" y="6622026"/>
            <a:ext cx="309498" cy="1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lang="en-US" spc="-50" smtClean="0"/>
              <a:pPr marL="107950">
                <a:lnSpc>
                  <a:spcPct val="100000"/>
                </a:lnSpc>
                <a:spcBef>
                  <a:spcPts val="240"/>
                </a:spcBef>
              </a:pPr>
              <a:t>15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90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00"/>
              </a:spcBef>
            </a:pPr>
            <a:r>
              <a:rPr dirty="0"/>
              <a:t>Absence</a:t>
            </a:r>
            <a:r>
              <a:rPr spc="-90" dirty="0"/>
              <a:t> </a:t>
            </a:r>
            <a:r>
              <a:rPr spc="-10" dirty="0"/>
              <a:t>Request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913212"/>
            <a:ext cx="8838565" cy="4973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415" algn="ctr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Absence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IPPS-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  <a:p>
            <a:pPr marL="12700" marR="24765" indent="342265">
              <a:lnSpc>
                <a:spcPct val="80000"/>
              </a:lnSpc>
              <a:spcBef>
                <a:spcPts val="1580"/>
              </a:spcBef>
              <a:buChar char="•"/>
              <a:tabLst>
                <a:tab pos="354965" algn="l"/>
              </a:tabLst>
            </a:pPr>
            <a:r>
              <a:rPr sz="1500" dirty="0">
                <a:latin typeface="Calibri"/>
                <a:cs typeface="Calibri"/>
              </a:rPr>
              <a:t>ALL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Absence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request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MUST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submitted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processed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lang="en-US" sz="1500" spc="-65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Integrated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Personnel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Pay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Systems-Army</a:t>
            </a:r>
            <a:r>
              <a:rPr sz="1500" spc="-25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98145" indent="-385445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398145" algn="l"/>
              </a:tabLst>
            </a:pP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List</a:t>
            </a:r>
            <a:r>
              <a:rPr lang="en-US" sz="15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Mrs. Bost, Lori as</a:t>
            </a:r>
            <a:r>
              <a:rPr lang="en-US" sz="1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lang="en-US" sz="1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Supervisor-</a:t>
            </a:r>
            <a:r>
              <a:rPr lang="en-US" sz="15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spc="-10" dirty="0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lang="en-US" sz="15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ID-</a:t>
            </a:r>
            <a:r>
              <a:rPr lang="en-US" sz="15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0002800852.20</a:t>
            </a:r>
            <a:r>
              <a:rPr lang="en-US" sz="1600" dirty="0"/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(For</a:t>
            </a:r>
            <a:r>
              <a:rPr sz="15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letter</a:t>
            </a:r>
            <a:r>
              <a:rPr sz="15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r>
              <a:rPr sz="15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500" b="1" spc="-25" dirty="0">
                <a:solidFill>
                  <a:srgbClr val="FF0000"/>
                </a:solidFill>
                <a:latin typeface="Calibri"/>
                <a:cs typeface="Calibri"/>
              </a:rPr>
              <a:t>Z).</a:t>
            </a:r>
            <a:endParaRPr sz="1500" dirty="0">
              <a:latin typeface="Calibri"/>
              <a:cs typeface="Calibri"/>
            </a:endParaRPr>
          </a:p>
          <a:p>
            <a:pPr marL="398145" indent="-385445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398145" algn="l"/>
              </a:tabLst>
            </a:pP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List Mrs.</a:t>
            </a:r>
            <a:r>
              <a:rPr lang="en-US" sz="15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Morris,</a:t>
            </a:r>
            <a:r>
              <a:rPr lang="en-US" sz="15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Gayle</a:t>
            </a:r>
            <a:r>
              <a:rPr lang="en-US" sz="15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lang="en-US" sz="15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lang="en-US" sz="1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spc="-10" dirty="0">
                <a:solidFill>
                  <a:srgbClr val="FF0000"/>
                </a:solidFill>
                <a:latin typeface="Calibri"/>
                <a:cs typeface="Calibri"/>
              </a:rPr>
              <a:t>Supervisor-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lang="en-US" sz="15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ID-</a:t>
            </a:r>
            <a:r>
              <a:rPr lang="en-US" sz="1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spc="-10" dirty="0">
                <a:solidFill>
                  <a:srgbClr val="FF0000"/>
                </a:solidFill>
                <a:latin typeface="Calibri"/>
                <a:cs typeface="Calibri"/>
              </a:rPr>
              <a:t>0003852688.20</a:t>
            </a:r>
            <a:r>
              <a:rPr lang="en-US" sz="15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(For</a:t>
            </a:r>
            <a:r>
              <a:rPr sz="15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letter</a:t>
            </a:r>
            <a:r>
              <a:rPr sz="15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r>
              <a:rPr sz="15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sz="15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b="1" spc="-25" dirty="0">
                <a:solidFill>
                  <a:srgbClr val="FF0000"/>
                </a:solidFill>
                <a:latin typeface="Calibri"/>
                <a:cs typeface="Calibri"/>
              </a:rPr>
              <a:t>).</a:t>
            </a:r>
            <a:endParaRPr sz="1500" dirty="0">
              <a:latin typeface="Calibri"/>
              <a:cs typeface="Calibri"/>
            </a:endParaRPr>
          </a:p>
          <a:p>
            <a:pPr marL="398145" indent="-385445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398145" algn="l"/>
              </a:tabLst>
            </a:pP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List</a:t>
            </a:r>
            <a:r>
              <a:rPr sz="15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SSG</a:t>
            </a:r>
            <a:r>
              <a:rPr sz="15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Calibri"/>
              </a:rPr>
              <a:t>Goldsmith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5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spc="-40" dirty="0">
                <a:solidFill>
                  <a:srgbClr val="FF0000"/>
                </a:solidFill>
                <a:latin typeface="Calibri"/>
                <a:cs typeface="Calibri"/>
              </a:rPr>
              <a:t>Drakkar</a:t>
            </a:r>
            <a:r>
              <a:rPr sz="15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5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5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Calibri"/>
                <a:cs typeface="Calibri"/>
              </a:rPr>
              <a:t>Supervisor-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sz="1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ID-</a:t>
            </a:r>
            <a:r>
              <a:rPr sz="1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500" b="1" spc="-10" dirty="0">
                <a:solidFill>
                  <a:srgbClr val="FF0000"/>
                </a:solidFill>
                <a:latin typeface="Calibri"/>
                <a:cs typeface="Calibri"/>
              </a:rPr>
              <a:t>0003461428.01</a:t>
            </a:r>
            <a:r>
              <a:rPr sz="15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(For</a:t>
            </a:r>
            <a:r>
              <a:rPr sz="15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letter</a:t>
            </a:r>
            <a:r>
              <a:rPr sz="15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r>
              <a:rPr sz="1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lang="en-US" sz="1500" b="1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500" b="1" spc="-25" dirty="0">
                <a:solidFill>
                  <a:srgbClr val="FF0000"/>
                </a:solidFill>
                <a:latin typeface="Calibri"/>
                <a:cs typeface="Calibri"/>
              </a:rPr>
              <a:t>).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Calibri"/>
              <a:cs typeface="Calibri"/>
            </a:endParaRPr>
          </a:p>
          <a:p>
            <a:pPr marL="355600" marR="525145" indent="-342900">
              <a:lnSpc>
                <a:spcPct val="70000"/>
              </a:lnSpc>
              <a:buFont typeface="Wingdings"/>
              <a:buChar char=""/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Admin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absence/House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hunting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(PTDY)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separate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request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absence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request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PCS </a:t>
            </a:r>
            <a:r>
              <a:rPr sz="1500" dirty="0">
                <a:latin typeface="Arial"/>
                <a:cs typeface="Arial"/>
              </a:rPr>
              <a:t>absence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request</a:t>
            </a:r>
            <a:endParaRPr sz="1500" dirty="0">
              <a:latin typeface="Arial"/>
              <a:cs typeface="Arial"/>
            </a:endParaRPr>
          </a:p>
          <a:p>
            <a:pPr marL="354965" indent="-342265">
              <a:lnSpc>
                <a:spcPts val="1530"/>
              </a:lnSpc>
              <a:spcBef>
                <a:spcPts val="1440"/>
              </a:spcBef>
              <a:buFont typeface="Wingdings"/>
              <a:buChar char=""/>
              <a:tabLst>
                <a:tab pos="354965" algn="l"/>
              </a:tabLst>
            </a:pPr>
            <a:r>
              <a:rPr sz="1500" dirty="0">
                <a:latin typeface="Arial"/>
                <a:cs typeface="Arial"/>
              </a:rPr>
              <a:t>Combined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absences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must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cover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all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days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that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you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present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duty.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You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must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on</a:t>
            </a:r>
            <a:r>
              <a:rPr sz="1500" spc="-25" dirty="0">
                <a:latin typeface="Arial"/>
                <a:cs typeface="Arial"/>
              </a:rPr>
              <a:t> an</a:t>
            </a:r>
            <a:endParaRPr sz="1500" dirty="0">
              <a:latin typeface="Arial"/>
              <a:cs typeface="Arial"/>
            </a:endParaRPr>
          </a:p>
          <a:p>
            <a:pPr marL="355600" marR="5080">
              <a:lnSpc>
                <a:spcPct val="70000"/>
              </a:lnSpc>
              <a:spcBef>
                <a:spcPts val="270"/>
              </a:spcBef>
            </a:pPr>
            <a:r>
              <a:rPr sz="1500" dirty="0">
                <a:latin typeface="Arial"/>
                <a:cs typeface="Arial"/>
              </a:rPr>
              <a:t>approved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absence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begin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your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travel.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Service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members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authorized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travel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while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PTDY </a:t>
            </a:r>
            <a:r>
              <a:rPr sz="1500" spc="-10" dirty="0">
                <a:latin typeface="Arial"/>
                <a:cs typeface="Arial"/>
              </a:rPr>
              <a:t>status.</a:t>
            </a:r>
            <a:endParaRPr sz="1500" dirty="0">
              <a:latin typeface="Arial"/>
              <a:cs typeface="Arial"/>
            </a:endParaRPr>
          </a:p>
          <a:p>
            <a:pPr marL="354965" indent="-342265">
              <a:lnSpc>
                <a:spcPts val="1710"/>
              </a:lnSpc>
              <a:spcBef>
                <a:spcPts val="1440"/>
              </a:spcBef>
              <a:buFont typeface="Wingdings"/>
              <a:buChar char=""/>
              <a:tabLst>
                <a:tab pos="354965" algn="l"/>
              </a:tabLst>
            </a:pPr>
            <a:r>
              <a:rPr sz="1500" dirty="0">
                <a:latin typeface="Arial"/>
                <a:cs typeface="Arial"/>
              </a:rPr>
              <a:t>Absence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date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must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day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before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your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report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date</a:t>
            </a:r>
            <a:endParaRPr sz="1500" dirty="0">
              <a:latin typeface="Arial"/>
              <a:cs typeface="Arial"/>
            </a:endParaRPr>
          </a:p>
          <a:p>
            <a:pPr marL="755650" lvl="1" indent="-285750">
              <a:lnSpc>
                <a:spcPts val="1710"/>
              </a:lnSpc>
              <a:buFont typeface="Wingdings"/>
              <a:buChar char=""/>
              <a:tabLst>
                <a:tab pos="755650" algn="l"/>
              </a:tabLst>
            </a:pPr>
            <a:r>
              <a:rPr sz="1500" dirty="0">
                <a:latin typeface="Arial"/>
                <a:cs typeface="Arial"/>
              </a:rPr>
              <a:t>(Example)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Report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Date: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21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September;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Absence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request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last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date: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September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5"/>
              </a:spcBef>
              <a:buFont typeface="Wingdings"/>
              <a:buChar char=""/>
            </a:pPr>
            <a:endParaRPr sz="15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1900" dirty="0">
                <a:latin typeface="Arial"/>
                <a:cs typeface="Arial"/>
              </a:rPr>
              <a:t>Parental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Absence</a:t>
            </a:r>
            <a:endParaRPr sz="19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825"/>
              </a:spcBef>
              <a:buFont typeface="Wingdings"/>
              <a:buChar char=""/>
              <a:tabLst>
                <a:tab pos="354965" algn="l"/>
              </a:tabLst>
            </a:pPr>
            <a:r>
              <a:rPr sz="1900" dirty="0">
                <a:latin typeface="Arial"/>
                <a:cs typeface="Arial"/>
              </a:rPr>
              <a:t>OCONUS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Absence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6010" marR="5080" indent="-1083945">
              <a:lnSpc>
                <a:spcPct val="100000"/>
              </a:lnSpc>
              <a:spcBef>
                <a:spcPts val="100"/>
              </a:spcBef>
            </a:pPr>
            <a:r>
              <a:rPr dirty="0"/>
              <a:t>CLICK</a:t>
            </a:r>
            <a:r>
              <a:rPr spc="-35" dirty="0"/>
              <a:t> </a:t>
            </a:r>
            <a:r>
              <a:rPr dirty="0"/>
              <a:t>PAID</a:t>
            </a:r>
            <a:r>
              <a:rPr spc="-45" dirty="0"/>
              <a:t> </a:t>
            </a:r>
            <a:r>
              <a:rPr spc="-10" dirty="0"/>
              <a:t>(PAY-ABSENCE- </a:t>
            </a:r>
            <a:r>
              <a:rPr spc="-25" dirty="0"/>
              <a:t>INCENT-</a:t>
            </a:r>
            <a:r>
              <a:rPr spc="-20" dirty="0"/>
              <a:t>DED)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1348" y="2243327"/>
            <a:ext cx="5861303" cy="33040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3906" y="101600"/>
            <a:ext cx="243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4" y="1066800"/>
            <a:ext cx="7738859" cy="55443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53" y="6652304"/>
            <a:ext cx="7118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>
                <a:lnSpc>
                  <a:spcPct val="100000"/>
                </a:lnSpc>
              </a:pPr>
              <a:t>8/23/2024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72728" y="6622026"/>
            <a:ext cx="309498" cy="1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lang="en-US" spc="-50" smtClean="0"/>
              <a:pPr marL="107950">
                <a:lnSpc>
                  <a:spcPct val="100000"/>
                </a:lnSpc>
                <a:spcBef>
                  <a:spcPts val="240"/>
                </a:spcBef>
              </a:pPr>
              <a:t>17</a:t>
            </a:fld>
            <a:endParaRPr spc="-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00"/>
              </a:spcBef>
            </a:pPr>
            <a:r>
              <a:rPr dirty="0"/>
              <a:t>Absence</a:t>
            </a:r>
            <a:r>
              <a:rPr spc="-90" dirty="0"/>
              <a:t> </a:t>
            </a:r>
            <a:r>
              <a:rPr spc="-10" dirty="0"/>
              <a:t>Request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676194"/>
            <a:ext cx="785495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Service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approved </a:t>
            </a:r>
            <a:r>
              <a:rPr sz="3200" dirty="0">
                <a:latin typeface="Arial"/>
                <a:cs typeface="Arial"/>
              </a:rPr>
              <a:t>assignment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report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date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August </a:t>
            </a:r>
            <a:r>
              <a:rPr sz="3200" spc="-20" dirty="0">
                <a:latin typeface="Arial"/>
                <a:cs typeface="Arial"/>
              </a:rPr>
              <a:t>2023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73852" y="5657088"/>
            <a:ext cx="1400810" cy="315595"/>
            <a:chOff x="5673852" y="5657088"/>
            <a:chExt cx="1400810" cy="3155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3852" y="5657088"/>
              <a:ext cx="1400555" cy="3154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17286" y="5791961"/>
              <a:ext cx="1104900" cy="0"/>
            </a:xfrm>
            <a:custGeom>
              <a:avLst/>
              <a:gdLst/>
              <a:ahLst/>
              <a:cxnLst/>
              <a:rect l="l" t="t" r="r" b="b"/>
              <a:pathLst>
                <a:path w="1104900">
                  <a:moveTo>
                    <a:pt x="0" y="0"/>
                  </a:moveTo>
                  <a:lnTo>
                    <a:pt x="1104379" y="0"/>
                  </a:lnTo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02612" y="573480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55392" y="5667980"/>
            <a:ext cx="12528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View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Orders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955" y="2378964"/>
            <a:ext cx="8933815" cy="4287520"/>
            <a:chOff x="28955" y="2378964"/>
            <a:chExt cx="8933815" cy="42875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2752" y="5495544"/>
              <a:ext cx="1388351" cy="1170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5" y="2378964"/>
              <a:ext cx="8933687" cy="39288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753" y="6652304"/>
            <a:ext cx="65689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>
                <a:lnSpc>
                  <a:spcPct val="100000"/>
                </a:lnSpc>
              </a:pPr>
              <a:t>8/23/2024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72728" y="6622026"/>
            <a:ext cx="309498" cy="1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lang="en-US" spc="-50" smtClean="0"/>
              <a:pPr marL="107950">
                <a:lnSpc>
                  <a:spcPct val="100000"/>
                </a:lnSpc>
                <a:spcBef>
                  <a:spcPts val="240"/>
                </a:spcBef>
              </a:pPr>
              <a:t>18</a:t>
            </a:fld>
            <a:endParaRPr spc="-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64213" y="-75247"/>
            <a:ext cx="4517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6005" marR="5080" indent="-1043940">
              <a:lnSpc>
                <a:spcPct val="100000"/>
              </a:lnSpc>
              <a:spcBef>
                <a:spcPts val="100"/>
              </a:spcBef>
            </a:pPr>
            <a:r>
              <a:rPr dirty="0"/>
              <a:t>Absence</a:t>
            </a:r>
            <a:r>
              <a:rPr spc="-120" dirty="0"/>
              <a:t> </a:t>
            </a:r>
            <a:r>
              <a:rPr spc="-10" dirty="0"/>
              <a:t>Request</a:t>
            </a:r>
            <a:r>
              <a:rPr spc="-110" dirty="0"/>
              <a:t> </a:t>
            </a:r>
            <a:r>
              <a:rPr spc="-10" dirty="0"/>
              <a:t>(without</a:t>
            </a:r>
            <a:r>
              <a:rPr spc="-155" dirty="0"/>
              <a:t> </a:t>
            </a:r>
            <a:r>
              <a:rPr spc="-10" dirty="0"/>
              <a:t>House </a:t>
            </a:r>
            <a:r>
              <a:rPr dirty="0"/>
              <a:t>Hunting</a:t>
            </a:r>
            <a:r>
              <a:rPr spc="-165" dirty="0"/>
              <a:t> </a:t>
            </a:r>
            <a:r>
              <a:rPr spc="-10" dirty="0"/>
              <a:t>Absence)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55" y="733044"/>
            <a:ext cx="8781286" cy="5622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8610600" y="6629400"/>
            <a:ext cx="533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C4B3A8-3A39-4222-9B20-622416143E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9721" y="100548"/>
            <a:ext cx="4664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 Arial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 Arial"/>
                <a:ea typeface="+mn-ea"/>
                <a:cs typeface="Arial" charset="0"/>
              </a:rPr>
              <a:t>USASD Mission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 Arial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66" y="2713622"/>
            <a:ext cx="89527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Mission: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U.S. Army Student Detachment provides command and control, human resources and financial management support, and medical readiness to more than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1,700 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Army personnel attending civilian educational institutions and designated Armed Forces Service Schools in CONUS, and OCONUS locations to ensure their successful tour of study.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1335" y="1552853"/>
            <a:ext cx="7808559" cy="1091747"/>
            <a:chOff x="853195" y="702944"/>
            <a:chExt cx="10411411" cy="1455663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496655" y="1224005"/>
              <a:ext cx="6680" cy="24576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" name="Rectangle 8"/>
            <p:cNvSpPr/>
            <p:nvPr/>
          </p:nvSpPr>
          <p:spPr>
            <a:xfrm>
              <a:off x="1496655" y="702944"/>
              <a:ext cx="9173929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>
              <a:solidFill>
                <a:sysClr val="windowText" lastClr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Leader Training Brigade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497208" y="1224779"/>
              <a:ext cx="7782219" cy="1698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2991061" y="1227195"/>
              <a:ext cx="1104" cy="25517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4539597" y="1236438"/>
              <a:ext cx="1104" cy="25517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7583110" y="1243328"/>
              <a:ext cx="1104" cy="25517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 flipV="1">
              <a:off x="7583110" y="1241405"/>
              <a:ext cx="3087473" cy="35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6" name="Straight Connector 15"/>
            <p:cNvCxnSpPr>
              <a:cxnSpLocks/>
              <a:endCxn id="25" idx="0"/>
            </p:cNvCxnSpPr>
            <p:nvPr/>
          </p:nvCxnSpPr>
          <p:spPr>
            <a:xfrm flipH="1">
              <a:off x="10657235" y="1238453"/>
              <a:ext cx="4936" cy="17606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7" name="Straight Connector 16"/>
            <p:cNvCxnSpPr>
              <a:cxnSpLocks/>
              <a:stCxn id="9" idx="2"/>
            </p:cNvCxnSpPr>
            <p:nvPr/>
          </p:nvCxnSpPr>
          <p:spPr>
            <a:xfrm flipH="1">
              <a:off x="6081914" y="1133831"/>
              <a:ext cx="1705" cy="8799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6080810" y="1233502"/>
              <a:ext cx="1104" cy="25517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3946449" y="1413528"/>
              <a:ext cx="1214743" cy="74087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USA Master Resilience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School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95761" y="1413528"/>
              <a:ext cx="1214743" cy="74087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IMT Leadership School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3195" y="1413528"/>
              <a:ext cx="1214743" cy="7408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USA</a:t>
              </a: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Student</a:t>
              </a: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Detachment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0792" y="1417732"/>
              <a:ext cx="1214743" cy="74087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USA Physical Fitness School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95716" y="1413528"/>
              <a:ext cx="1214743" cy="74087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Proponent Development &amp; Integration Division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049863" y="1414515"/>
              <a:ext cx="1214743" cy="740874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USA Drill Sergeant Academy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649578" y="3364843"/>
            <a:ext cx="4494421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 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 Arial"/>
                <a:ea typeface="+mn-ea"/>
                <a:cs typeface="Arial"/>
              </a:rPr>
              <a:t>Advanced Civil School (ACS) Program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 Arial"/>
                <a:ea typeface="+mn-ea"/>
                <a:cs typeface="Arial"/>
              </a:rPr>
              <a:t>    - Graduate (Masters) (JD) (PhD)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Broadening Assignments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- Fellowships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 - Funded Legal Education Program (FLEP)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 - Office of the Chief Legislative Liaison, Strategic Education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 Arial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  &amp; Development Program, Bachelor’s Degree Completion Program (DCP)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  - Scholars: Olmsted Scholarship &amp; General Downing Scholarship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-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 Arial"/>
                <a:ea typeface="+mn-ea"/>
                <a:cs typeface="Arial"/>
              </a:rPr>
              <a:t>Foreign Area Officer In-Region-Training (FAO-IRT)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     - NDU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Joint Service Schools ILE 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 Arial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-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Air Command and Staff College, Maxwell Airforce Base, 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  - Marine Corps Command and Staff College, Quantico, 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  - Naval Command and Staff College, Newport, 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  - Naval Post Graduate School (NPS), Monterey, 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Training With Industry/Acquisition Program (TWI)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Sons of Other Nations (SON) Foreign School ILE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   - 114 OCONUS locations - WIAS Taskers deployment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   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- In-Processing (New Arrivals) 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 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   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 Arial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8" y="3295134"/>
            <a:ext cx="4143633" cy="3334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BA5D61-FE47-F36A-2D44-9D80762A27A9}"/>
              </a:ext>
            </a:extLst>
          </p:cNvPr>
          <p:cNvSpPr txBox="1"/>
          <p:nvPr/>
        </p:nvSpPr>
        <p:spPr>
          <a:xfrm>
            <a:off x="0" y="6620589"/>
            <a:ext cx="1223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E0C05-E370-4E6B-ADC2-E730B4061C52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8/23/2024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56101F-D19E-AD68-D6D6-36F0D1C1F175}"/>
              </a:ext>
            </a:extLst>
          </p:cNvPr>
          <p:cNvSpPr/>
          <p:nvPr/>
        </p:nvSpPr>
        <p:spPr>
          <a:xfrm>
            <a:off x="1133930" y="1162949"/>
            <a:ext cx="6886140" cy="323165"/>
          </a:xfrm>
          <a:prstGeom prst="rect">
            <a:avLst/>
          </a:prstGeom>
          <a:solidFill>
            <a:srgbClr val="FFCC66"/>
          </a:solidFill>
          <a:ln w="19050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Army Center for Initial Military Training (CIMT)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C8AAD9-6918-2FC3-2F1F-DA58F27C637E}"/>
              </a:ext>
            </a:extLst>
          </p:cNvPr>
          <p:cNvSpPr/>
          <p:nvPr/>
        </p:nvSpPr>
        <p:spPr>
          <a:xfrm>
            <a:off x="1133930" y="776603"/>
            <a:ext cx="6880447" cy="323165"/>
          </a:xfrm>
          <a:prstGeom prst="rect">
            <a:avLst/>
          </a:prstGeom>
          <a:solidFill>
            <a:srgbClr val="00B050"/>
          </a:solidFill>
          <a:ln w="19050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and Doctrine Command (TRADOC) </a:t>
            </a:r>
          </a:p>
        </p:txBody>
      </p:sp>
      <p:pic>
        <p:nvPicPr>
          <p:cNvPr id="1026" name="Picture 2" descr="TRADOC continues to reduce civilian workforce | Article | The United States  Army">
            <a:extLst>
              <a:ext uri="{FF2B5EF4-FFF2-40B4-BE49-F238E27FC236}">
                <a16:creationId xmlns:a16="http://schemas.microsoft.com/office/drawing/2014/main" id="{BAB83DB3-3727-BEA9-1F71-333C8A4D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2" y="783964"/>
            <a:ext cx="365760" cy="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MT">
            <a:extLst>
              <a:ext uri="{FF2B5EF4-FFF2-40B4-BE49-F238E27FC236}">
                <a16:creationId xmlns:a16="http://schemas.microsoft.com/office/drawing/2014/main" id="{AE994649-FB2D-B90A-02AA-9CA41803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2" y="1141651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">
            <a:extLst>
              <a:ext uri="{FF2B5EF4-FFF2-40B4-BE49-F238E27FC236}">
                <a16:creationId xmlns:a16="http://schemas.microsoft.com/office/drawing/2014/main" id="{66CC16EF-688C-1B28-25F5-13BDD28B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2" y="153315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.S. Army Student Detachment">
            <a:extLst>
              <a:ext uri="{FF2B5EF4-FFF2-40B4-BE49-F238E27FC236}">
                <a16:creationId xmlns:a16="http://schemas.microsoft.com/office/drawing/2014/main" id="{EA79D3A3-9685-5591-D777-FF581140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2180739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77625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1216" y="6553200"/>
            <a:ext cx="3328415" cy="3047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141475"/>
            <a:ext cx="9144000" cy="3604260"/>
            <a:chOff x="0" y="1141475"/>
            <a:chExt cx="9144000" cy="36042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41475"/>
              <a:ext cx="9143999" cy="34853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7044" y="2010155"/>
              <a:ext cx="2514600" cy="2697480"/>
            </a:xfrm>
            <a:custGeom>
              <a:avLst/>
              <a:gdLst/>
              <a:ahLst/>
              <a:cxnLst/>
              <a:rect l="l" t="t" r="r" b="b"/>
              <a:pathLst>
                <a:path w="2514600" h="2697479">
                  <a:moveTo>
                    <a:pt x="247650" y="1019035"/>
                  </a:moveTo>
                  <a:lnTo>
                    <a:pt x="2514600" y="1019035"/>
                  </a:lnTo>
                  <a:lnTo>
                    <a:pt x="2514600" y="0"/>
                  </a:lnTo>
                  <a:lnTo>
                    <a:pt x="247650" y="0"/>
                  </a:lnTo>
                  <a:lnTo>
                    <a:pt x="247650" y="1019035"/>
                  </a:lnTo>
                  <a:close/>
                </a:path>
                <a:path w="2514600" h="2697479">
                  <a:moveTo>
                    <a:pt x="0" y="2697353"/>
                  </a:moveTo>
                  <a:lnTo>
                    <a:pt x="2152650" y="2697353"/>
                  </a:lnTo>
                  <a:lnTo>
                    <a:pt x="2152650" y="2010625"/>
                  </a:lnTo>
                  <a:lnTo>
                    <a:pt x="0" y="2010625"/>
                  </a:lnTo>
                  <a:lnTo>
                    <a:pt x="0" y="2697353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3370" y="1989580"/>
            <a:ext cx="1117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Enter Chargeable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days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top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85316" y="2424683"/>
            <a:ext cx="1138555" cy="2095500"/>
          </a:xfrm>
          <a:custGeom>
            <a:avLst/>
            <a:gdLst/>
            <a:ahLst/>
            <a:cxnLst/>
            <a:rect l="l" t="t" r="r" b="b"/>
            <a:pathLst>
              <a:path w="1138555" h="2095500">
                <a:moveTo>
                  <a:pt x="900328" y="1747253"/>
                </a:moveTo>
                <a:lnTo>
                  <a:pt x="806869" y="1726057"/>
                </a:lnTo>
                <a:lnTo>
                  <a:pt x="813663" y="1753704"/>
                </a:lnTo>
                <a:lnTo>
                  <a:pt x="1651" y="1952421"/>
                </a:lnTo>
                <a:lnTo>
                  <a:pt x="5105" y="1966391"/>
                </a:lnTo>
                <a:lnTo>
                  <a:pt x="3556" y="1980857"/>
                </a:lnTo>
                <a:lnTo>
                  <a:pt x="813549" y="2066950"/>
                </a:lnTo>
                <a:lnTo>
                  <a:pt x="810552" y="2095385"/>
                </a:lnTo>
                <a:lnTo>
                  <a:pt x="900328" y="2061870"/>
                </a:lnTo>
                <a:lnTo>
                  <a:pt x="819569" y="2010194"/>
                </a:lnTo>
                <a:lnTo>
                  <a:pt x="816546" y="2038642"/>
                </a:lnTo>
                <a:lnTo>
                  <a:pt x="86766" y="1960968"/>
                </a:lnTo>
                <a:lnTo>
                  <a:pt x="820496" y="1781479"/>
                </a:lnTo>
                <a:lnTo>
                  <a:pt x="827316" y="1809216"/>
                </a:lnTo>
                <a:lnTo>
                  <a:pt x="900328" y="1747253"/>
                </a:lnTo>
                <a:close/>
              </a:path>
              <a:path w="1138555" h="2095500">
                <a:moveTo>
                  <a:pt x="1115644" y="99923"/>
                </a:moveTo>
                <a:lnTo>
                  <a:pt x="1051877" y="99923"/>
                </a:lnTo>
                <a:lnTo>
                  <a:pt x="1050048" y="127342"/>
                </a:lnTo>
                <a:lnTo>
                  <a:pt x="1115644" y="99923"/>
                </a:lnTo>
                <a:close/>
              </a:path>
              <a:path w="1138555" h="2095500">
                <a:moveTo>
                  <a:pt x="1138428" y="90398"/>
                </a:moveTo>
                <a:lnTo>
                  <a:pt x="1055763" y="41897"/>
                </a:lnTo>
                <a:lnTo>
                  <a:pt x="1053846" y="70396"/>
                </a:lnTo>
                <a:lnTo>
                  <a:pt x="6096" y="0"/>
                </a:lnTo>
                <a:lnTo>
                  <a:pt x="5080" y="14224"/>
                </a:lnTo>
                <a:lnTo>
                  <a:pt x="0" y="27559"/>
                </a:lnTo>
                <a:lnTo>
                  <a:pt x="1053198" y="425742"/>
                </a:lnTo>
                <a:lnTo>
                  <a:pt x="1043063" y="452488"/>
                </a:lnTo>
                <a:lnTo>
                  <a:pt x="1138428" y="442722"/>
                </a:lnTo>
                <a:lnTo>
                  <a:pt x="1073416" y="372376"/>
                </a:lnTo>
                <a:lnTo>
                  <a:pt x="1063307" y="399059"/>
                </a:lnTo>
                <a:lnTo>
                  <a:pt x="100126" y="34912"/>
                </a:lnTo>
                <a:lnTo>
                  <a:pt x="1051941" y="98971"/>
                </a:lnTo>
                <a:lnTo>
                  <a:pt x="1117930" y="98971"/>
                </a:lnTo>
                <a:lnTo>
                  <a:pt x="1138428" y="90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230" y="3961383"/>
            <a:ext cx="8811895" cy="210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757555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Enter</a:t>
            </a:r>
            <a:r>
              <a:rPr sz="1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entire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absence period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spc="-10" dirty="0">
                <a:latin typeface="Arial"/>
                <a:cs typeface="Arial"/>
              </a:rPr>
              <a:t>**Reminder**: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Authorized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Travel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Days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(ATD)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will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automatically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determined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by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Defense </a:t>
            </a:r>
            <a:r>
              <a:rPr sz="1600" b="1" spc="-20" dirty="0">
                <a:latin typeface="Arial"/>
                <a:cs typeface="Arial"/>
              </a:rPr>
              <a:t>Table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Official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Distance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(DTOD)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manually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entered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by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unit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when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processing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the </a:t>
            </a:r>
            <a:r>
              <a:rPr sz="1600" b="1" dirty="0">
                <a:latin typeface="Arial"/>
                <a:cs typeface="Arial"/>
              </a:rPr>
              <a:t>arrival.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37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chargeable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days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example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above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will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adjust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upon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arrival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gaining unit</a:t>
            </a:r>
            <a:endParaRPr sz="16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buFont typeface="Arial"/>
              <a:buChar char="•"/>
              <a:tabLst>
                <a:tab pos="297180" algn="l"/>
              </a:tabLst>
            </a:pPr>
            <a:r>
              <a:rPr sz="1600" b="1" dirty="0">
                <a:latin typeface="Arial"/>
                <a:cs typeface="Arial"/>
              </a:rPr>
              <a:t>Absence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may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only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require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unit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commander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approval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(pending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unit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SOP/policies)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0905" marR="5080" indent="-835660">
              <a:lnSpc>
                <a:spcPct val="100000"/>
              </a:lnSpc>
              <a:spcBef>
                <a:spcPts val="100"/>
              </a:spcBef>
            </a:pPr>
            <a:r>
              <a:rPr dirty="0"/>
              <a:t>Absence</a:t>
            </a:r>
            <a:r>
              <a:rPr spc="-120" dirty="0"/>
              <a:t> </a:t>
            </a:r>
            <a:r>
              <a:rPr spc="-10" dirty="0"/>
              <a:t>Request</a:t>
            </a:r>
            <a:r>
              <a:rPr spc="-120" dirty="0"/>
              <a:t> </a:t>
            </a:r>
            <a:r>
              <a:rPr dirty="0"/>
              <a:t>(with</a:t>
            </a:r>
            <a:r>
              <a:rPr spc="-165" dirty="0"/>
              <a:t> </a:t>
            </a:r>
            <a:r>
              <a:rPr spc="-10" dirty="0"/>
              <a:t>House </a:t>
            </a:r>
            <a:r>
              <a:rPr dirty="0"/>
              <a:t>Hunting</a:t>
            </a:r>
            <a:r>
              <a:rPr spc="-165" dirty="0"/>
              <a:t> </a:t>
            </a:r>
            <a:r>
              <a:rPr spc="-10" dirty="0"/>
              <a:t>Absence)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1216" y="6553200"/>
            <a:ext cx="3328415" cy="304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0905" marR="5080" indent="-835660">
              <a:lnSpc>
                <a:spcPct val="100000"/>
              </a:lnSpc>
              <a:spcBef>
                <a:spcPts val="100"/>
              </a:spcBef>
            </a:pPr>
            <a:r>
              <a:rPr dirty="0"/>
              <a:t>Absence</a:t>
            </a:r>
            <a:r>
              <a:rPr spc="-120" dirty="0"/>
              <a:t> </a:t>
            </a:r>
            <a:r>
              <a:rPr spc="-10" dirty="0"/>
              <a:t>Request</a:t>
            </a:r>
            <a:r>
              <a:rPr spc="-120" dirty="0"/>
              <a:t> </a:t>
            </a:r>
            <a:r>
              <a:rPr dirty="0"/>
              <a:t>(with</a:t>
            </a:r>
            <a:r>
              <a:rPr spc="-165" dirty="0"/>
              <a:t> </a:t>
            </a:r>
            <a:r>
              <a:rPr spc="-10" dirty="0"/>
              <a:t>House </a:t>
            </a:r>
            <a:r>
              <a:rPr dirty="0"/>
              <a:t>Hunting</a:t>
            </a:r>
            <a:r>
              <a:rPr spc="-165" dirty="0"/>
              <a:t> </a:t>
            </a:r>
            <a:r>
              <a:rPr spc="-10" dirty="0"/>
              <a:t>Absence)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34340" y="818388"/>
            <a:ext cx="8446135" cy="3563620"/>
            <a:chOff x="434340" y="818388"/>
            <a:chExt cx="8446135" cy="35636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818388"/>
              <a:ext cx="8446006" cy="35631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7064" y="1350263"/>
              <a:ext cx="2851391" cy="19309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29612" y="1367027"/>
              <a:ext cx="3229610" cy="1936750"/>
            </a:xfrm>
            <a:custGeom>
              <a:avLst/>
              <a:gdLst/>
              <a:ahLst/>
              <a:cxnLst/>
              <a:rect l="l" t="t" r="r" b="b"/>
              <a:pathLst>
                <a:path w="3229610" h="1936750">
                  <a:moveTo>
                    <a:pt x="0" y="795629"/>
                  </a:moveTo>
                  <a:lnTo>
                    <a:pt x="3229102" y="795629"/>
                  </a:lnTo>
                  <a:lnTo>
                    <a:pt x="3229102" y="0"/>
                  </a:lnTo>
                  <a:lnTo>
                    <a:pt x="0" y="0"/>
                  </a:lnTo>
                  <a:lnTo>
                    <a:pt x="0" y="795629"/>
                  </a:lnTo>
                  <a:close/>
                </a:path>
                <a:path w="3229610" h="1936750">
                  <a:moveTo>
                    <a:pt x="448017" y="1364919"/>
                  </a:moveTo>
                  <a:lnTo>
                    <a:pt x="2342959" y="1364919"/>
                  </a:lnTo>
                  <a:lnTo>
                    <a:pt x="2342959" y="885558"/>
                  </a:lnTo>
                  <a:lnTo>
                    <a:pt x="448017" y="885558"/>
                  </a:lnTo>
                  <a:lnTo>
                    <a:pt x="448017" y="1364919"/>
                  </a:lnTo>
                  <a:close/>
                </a:path>
                <a:path w="3229610" h="1936750">
                  <a:moveTo>
                    <a:pt x="642315" y="1936496"/>
                  </a:moveTo>
                  <a:lnTo>
                    <a:pt x="2124290" y="1936496"/>
                  </a:lnTo>
                  <a:lnTo>
                    <a:pt x="2124290" y="1586687"/>
                  </a:lnTo>
                  <a:lnTo>
                    <a:pt x="642315" y="1586687"/>
                  </a:lnTo>
                  <a:lnTo>
                    <a:pt x="642315" y="1936496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0697" y="4404359"/>
            <a:ext cx="49314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7180" algn="l"/>
              </a:tabLst>
            </a:pPr>
            <a:r>
              <a:rPr sz="1600" b="1" dirty="0">
                <a:latin typeface="Arial"/>
                <a:cs typeface="Arial"/>
              </a:rPr>
              <a:t>Enter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House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Hunting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dates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shown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above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212" y="4853940"/>
            <a:ext cx="8542020" cy="789960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77190" marR="150495" indent="-28638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77190" algn="l"/>
              </a:tabLst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House</a:t>
            </a:r>
            <a:r>
              <a:rPr sz="16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Hunting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entered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before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absence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conjunction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PCS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period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included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inside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entire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absence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period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annotated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shown</a:t>
            </a: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previous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1216" y="6553200"/>
            <a:ext cx="3328415" cy="304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308" y="2098548"/>
            <a:ext cx="3428999" cy="714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2064" y="1490472"/>
            <a:ext cx="4475987" cy="19248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67407" y="107632"/>
            <a:ext cx="33166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527" y="1357884"/>
            <a:ext cx="3191255" cy="1706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7284" y="876300"/>
            <a:ext cx="7676387" cy="1721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0697" y="4404359"/>
            <a:ext cx="8370570" cy="1747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6162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Start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end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date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error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means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another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absence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currently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occupying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same </a:t>
            </a:r>
            <a:r>
              <a:rPr sz="1600" b="1" dirty="0">
                <a:latin typeface="Arial"/>
                <a:cs typeface="Arial"/>
              </a:rPr>
              <a:t>dates.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Fix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dates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other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absence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before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continuing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this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one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Char char="•"/>
            </a:pPr>
            <a:endParaRPr sz="1600" dirty="0">
              <a:latin typeface="Arial"/>
              <a:cs typeface="Arial"/>
            </a:endParaRPr>
          </a:p>
          <a:p>
            <a:pPr marL="298450" marR="193675" indent="-286385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600" b="1" dirty="0">
                <a:latin typeface="Arial"/>
                <a:cs typeface="Arial"/>
              </a:rPr>
              <a:t>Forecast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error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means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you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must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click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“Check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Eligibility”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button.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Then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click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the </a:t>
            </a:r>
            <a:r>
              <a:rPr sz="1600" b="1" dirty="0">
                <a:latin typeface="Arial"/>
                <a:cs typeface="Arial"/>
              </a:rPr>
              <a:t>“View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Eligibility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Details”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if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there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error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Char char="•"/>
            </a:pPr>
            <a:endParaRPr sz="16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buFont typeface="Arial"/>
              <a:buChar char="•"/>
              <a:tabLst>
                <a:tab pos="297180" algn="l"/>
              </a:tabLst>
            </a:pPr>
            <a:r>
              <a:rPr sz="1600" b="1" dirty="0">
                <a:latin typeface="Arial"/>
                <a:cs typeface="Arial"/>
              </a:rPr>
              <a:t>If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you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get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PCS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assignment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found,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you must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put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your PCS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absence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end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date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294" y="6133922"/>
            <a:ext cx="8084973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lang="en-US" sz="1600" b="1" spc="-35" dirty="0">
                <a:latin typeface="Arial"/>
                <a:cs typeface="Arial"/>
              </a:rPr>
              <a:t>one (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lang="en-US" sz="1600" b="1" spc="-30" dirty="0">
                <a:latin typeface="Arial"/>
                <a:cs typeface="Arial"/>
              </a:rPr>
              <a:t>) </a:t>
            </a:r>
            <a:r>
              <a:rPr sz="1600" b="1" dirty="0">
                <a:latin typeface="Arial"/>
                <a:cs typeface="Arial"/>
              </a:rPr>
              <a:t>day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prior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your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PCS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orders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report</a:t>
            </a:r>
            <a:r>
              <a:rPr sz="1600" b="1" spc="-10" dirty="0">
                <a:latin typeface="Arial"/>
                <a:cs typeface="Arial"/>
              </a:rPr>
              <a:t> date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4273" y="146979"/>
            <a:ext cx="3651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Parental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2" y="1066800"/>
            <a:ext cx="8139597" cy="55443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26" y="6652304"/>
            <a:ext cx="71192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>
                <a:lnSpc>
                  <a:spcPct val="100000"/>
                </a:lnSpc>
              </a:pPr>
              <a:t>8/23/2024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72728" y="6622026"/>
            <a:ext cx="309498" cy="1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lang="en-US" spc="-50" smtClean="0"/>
              <a:pPr marL="107950">
                <a:lnSpc>
                  <a:spcPct val="100000"/>
                </a:lnSpc>
                <a:spcBef>
                  <a:spcPts val="240"/>
                </a:spcBef>
              </a:pPr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4273" y="17778"/>
            <a:ext cx="3651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Parental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19" y="1066800"/>
            <a:ext cx="7604759" cy="55283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26" y="6652304"/>
            <a:ext cx="69089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>
                <a:lnSpc>
                  <a:spcPct val="100000"/>
                </a:lnSpc>
              </a:pPr>
              <a:t>8/23/2024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72728" y="6622026"/>
            <a:ext cx="309498" cy="1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lang="en-US" spc="-50" smtClean="0"/>
              <a:pPr marL="107950">
                <a:lnSpc>
                  <a:spcPct val="100000"/>
                </a:lnSpc>
                <a:spcBef>
                  <a:spcPts val="240"/>
                </a:spcBef>
              </a:pPr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4273" y="-2217"/>
            <a:ext cx="3651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Parental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342644"/>
            <a:ext cx="8229599" cy="480959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26" y="6652304"/>
            <a:ext cx="6912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>
                <a:lnSpc>
                  <a:spcPct val="100000"/>
                </a:lnSpc>
              </a:pPr>
              <a:t>8/23/2024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72728" y="6622026"/>
            <a:ext cx="309498" cy="1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lang="en-US" spc="-50" smtClean="0"/>
              <a:pPr marL="107950">
                <a:lnSpc>
                  <a:spcPct val="100000"/>
                </a:lnSpc>
                <a:spcBef>
                  <a:spcPts val="240"/>
                </a:spcBef>
              </a:pPr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UNCLASS/FOUO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26" y="6652304"/>
            <a:ext cx="67066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11A7A2C2-BBB0-45B3-B544-5936ED9FBA98}" type="datetime1">
              <a:rPr lang="en-US" sz="1000" smtClean="0">
                <a:solidFill>
                  <a:srgbClr val="000000"/>
                </a:solidFill>
              </a:rPr>
              <a:pPr marL="12700">
                <a:lnSpc>
                  <a:spcPct val="100000"/>
                </a:lnSpc>
              </a:pPr>
              <a:t>8/23/2024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72728" y="6622026"/>
            <a:ext cx="309498" cy="1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lang="en-US" spc="-50" smtClean="0"/>
              <a:pPr marL="107950">
                <a:lnSpc>
                  <a:spcPct val="100000"/>
                </a:lnSpc>
                <a:spcBef>
                  <a:spcPts val="240"/>
                </a:spcBef>
              </a:pPr>
              <a:t>26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40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60" dirty="0">
                <a:solidFill>
                  <a:srgbClr val="F6C6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Globally</a:t>
            </a:r>
            <a:r>
              <a:rPr sz="1500" b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Responsive,</a:t>
            </a:r>
            <a:r>
              <a:rPr sz="1500" b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59595"/>
                </a:solidFill>
                <a:latin typeface="Arial"/>
                <a:cs typeface="Arial"/>
              </a:rPr>
              <a:t>Regionally</a:t>
            </a:r>
            <a:r>
              <a:rPr sz="1500" b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9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dirty="0"/>
              <a:t>OCONUS</a:t>
            </a:r>
            <a:r>
              <a:rPr spc="-80" dirty="0"/>
              <a:t> </a:t>
            </a:r>
            <a:r>
              <a:rPr dirty="0"/>
              <a:t>Absence</a:t>
            </a:r>
            <a:r>
              <a:rPr spc="-55" dirty="0"/>
              <a:t> </a:t>
            </a:r>
            <a:r>
              <a:rPr spc="-10" dirty="0"/>
              <a:t>Request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0" y="888321"/>
            <a:ext cx="9143999" cy="339451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690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OCONUS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ABSENCE</a:t>
            </a:r>
            <a:endParaRPr sz="2400" dirty="0">
              <a:latin typeface="Arial"/>
              <a:cs typeface="Arial"/>
            </a:endParaRPr>
          </a:p>
          <a:p>
            <a:pPr marL="12700" marR="267335">
              <a:lnSpc>
                <a:spcPct val="100000"/>
              </a:lnSpc>
              <a:spcBef>
                <a:spcPts val="445"/>
              </a:spcBef>
            </a:pPr>
            <a:r>
              <a:rPr sz="1800" b="1" dirty="0">
                <a:latin typeface="Arial"/>
                <a:cs typeface="Arial"/>
              </a:rPr>
              <a:t>OCONUS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Absence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submitted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IPPS-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following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(NO </a:t>
            </a:r>
            <a:r>
              <a:rPr sz="1800" b="1" spc="-10" dirty="0">
                <a:latin typeface="Arial"/>
                <a:cs typeface="Arial"/>
              </a:rPr>
              <a:t>EXCEPTIONS)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800" dirty="0">
              <a:latin typeface="Arial"/>
              <a:cs typeface="Arial"/>
            </a:endParaRPr>
          </a:p>
          <a:p>
            <a:pPr marL="354965" marR="53594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1400" spc="-35" dirty="0">
                <a:latin typeface="Arial"/>
                <a:cs typeface="Arial"/>
              </a:rPr>
              <a:t>You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visit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Aircraft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Personnel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Automated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Clearance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System,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(APACS)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at: </a:t>
            </a:r>
            <a:r>
              <a:rPr sz="1400" spc="-10" dirty="0">
                <a:solidFill>
                  <a:srgbClr val="0561C1"/>
                </a:solidFill>
                <a:latin typeface="Arial"/>
                <a:cs typeface="Arial"/>
                <a:hlinkClick r:id="rId2"/>
              </a:rPr>
              <a:t>https://apacs.milcloud.mil/apacs</a:t>
            </a:r>
            <a:endParaRPr lang="en-US" sz="1400" spc="-10" dirty="0">
              <a:solidFill>
                <a:srgbClr val="0561C1"/>
              </a:solidFill>
              <a:latin typeface="Arial"/>
              <a:cs typeface="Arial"/>
            </a:endParaRPr>
          </a:p>
          <a:p>
            <a:pPr marL="12065" marR="535940">
              <a:lnSpc>
                <a:spcPct val="100000"/>
              </a:lnSpc>
              <a:tabLst>
                <a:tab pos="354965" algn="l"/>
              </a:tabLst>
            </a:pPr>
            <a:endParaRPr sz="14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lang="en-US" sz="1400" dirty="0">
                <a:latin typeface="Arial"/>
                <a:cs typeface="Arial"/>
              </a:rPr>
              <a:t>Attach all </a:t>
            </a:r>
            <a:r>
              <a:rPr sz="1400" dirty="0">
                <a:latin typeface="Arial"/>
                <a:cs typeface="Arial"/>
              </a:rPr>
              <a:t>documents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lang="en-US" sz="1400" spc="-50" dirty="0">
                <a:latin typeface="Arial"/>
                <a:cs typeface="Arial"/>
              </a:rPr>
              <a:t>r</a:t>
            </a:r>
            <a:r>
              <a:rPr lang="en-US" sz="1400" spc="-10" dirty="0">
                <a:latin typeface="Arial"/>
                <a:cs typeface="Arial"/>
              </a:rPr>
              <a:t>equired by the Foreign Clearance Guide</a:t>
            </a:r>
          </a:p>
          <a:p>
            <a:pPr marL="12065" marR="5080">
              <a:lnSpc>
                <a:spcPct val="100000"/>
              </a:lnSpc>
              <a:tabLst>
                <a:tab pos="354965" algn="l"/>
              </a:tabLst>
            </a:pP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Refer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Foreign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Clearance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Guide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561C1"/>
                </a:solidFill>
                <a:latin typeface="Arial"/>
                <a:cs typeface="Arial"/>
                <a:hlinkClick r:id="rId3"/>
              </a:rPr>
              <a:t>https://www.fcg.pentagon.mil/fcg.cfm</a:t>
            </a: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endParaRPr lang="en-US" sz="1400" spc="-3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1400" spc="-35" dirty="0">
                <a:latin typeface="Arial"/>
                <a:cs typeface="Arial"/>
              </a:rPr>
              <a:t>You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 be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view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country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 be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traveling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Read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carefully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ensure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all </a:t>
            </a:r>
            <a:r>
              <a:rPr sz="1400" b="1" spc="-10" dirty="0">
                <a:latin typeface="Arial"/>
                <a:cs typeface="Arial"/>
              </a:rPr>
              <a:t>requirements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that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country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met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UNC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L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A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SS/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F</a:t>
            </a:r>
            <a:r>
              <a:rPr sz="1000" b="1">
                <a:solidFill>
                  <a:srgbClr val="00CC00"/>
                </a:solidFill>
                <a:latin typeface="Times New Roman"/>
                <a:cs typeface="Times New Roman"/>
              </a:rPr>
              <a:t>O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356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30">
                <a:solidFill>
                  <a:srgbClr val="F6C600"/>
                </a:solidFill>
                <a:latin typeface="Arial"/>
                <a:cs typeface="Arial"/>
              </a:rPr>
              <a:t> 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spc="-5">
                <a:solidFill>
                  <a:srgbClr val="959595"/>
                </a:solidFill>
                <a:latin typeface="Arial"/>
                <a:cs typeface="Arial"/>
              </a:rPr>
              <a:t>Globally Responsive, Regionally</a:t>
            </a:r>
            <a:r>
              <a:rPr sz="1500" b="1" spc="-1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5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1371600"/>
            <a:ext cx="5181600" cy="4617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58596"/>
            <a:ext cx="9144000" cy="1065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614" y="1086103"/>
            <a:ext cx="894038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United States </a:t>
            </a:r>
            <a:r>
              <a:rPr sz="3600" b="1">
                <a:solidFill>
                  <a:srgbClr val="FF0000"/>
                </a:solidFill>
                <a:latin typeface="Arial"/>
                <a:cs typeface="Arial"/>
              </a:rPr>
              <a:t>Army </a:t>
            </a: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Student</a:t>
            </a:r>
            <a:r>
              <a:rPr sz="3600" b="1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Detachment</a:t>
            </a:r>
            <a:endParaRPr sz="36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800" y="6672867"/>
            <a:ext cx="213360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2891A-D8E4-4906-AC0A-378C1AA663F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8/23/2024</a:t>
            </a:fld>
            <a:endParaRPr sz="1000" b="0" spc="-5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3565" y="5514533"/>
            <a:ext cx="44196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FINANCE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Arial"/>
                <a:cs typeface="Arial"/>
              </a:rPr>
              <a:t>SSG Negron </a:t>
            </a:r>
            <a:r>
              <a:rPr lang="en-US" sz="3200" b="1" dirty="0" err="1">
                <a:latin typeface="Arial"/>
                <a:cs typeface="Arial"/>
              </a:rPr>
              <a:t>Casiano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AE1772-E5C5-2392-C850-88E6B409B5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010400" y="6626948"/>
            <a:ext cx="2133600" cy="247650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z="900" b="0" spc="-5" smtClean="0"/>
              <a:t>27</a:t>
            </a:fld>
            <a:endParaRPr lang="en-US" sz="900" b="0" spc="-5"/>
          </a:p>
        </p:txBody>
      </p:sp>
    </p:spTree>
    <p:extLst>
      <p:ext uri="{BB962C8B-B14F-4D97-AF65-F5344CB8AC3E}">
        <p14:creationId xmlns:p14="http://schemas.microsoft.com/office/powerpoint/2010/main" val="4201442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 sz="900" dirty="0" smtClean="0"/>
              <a:pPr>
                <a:defRPr/>
              </a:pPr>
              <a:t>28</a:t>
            </a:fld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C2891A-D8E4-4906-AC0A-378C1AA663F4}" type="datetime1">
              <a:rPr lang="en-US" sz="900" smtClean="0"/>
              <a:t>8/23/2024</a:t>
            </a:fld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76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Smart Voucher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9144000" cy="5293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u="sng" dirty="0">
                <a:latin typeface="Arial"/>
                <a:cs typeface="Arial"/>
              </a:rPr>
              <a:t>Special Instructions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Attach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lang="en-US" sz="1600" dirty="0">
                <a:latin typeface="Arial"/>
                <a:cs typeface="Arial"/>
              </a:rPr>
              <a:t> documents to smart voucher: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ORDERS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Absence request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RECIEPTS 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Under location of TLE tab if the question below is not a yes, you will not receive TLE.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Questions on what is reimbursable? </a:t>
            </a:r>
            <a:endParaRPr lang="en-US" sz="1600" dirty="0"/>
          </a:p>
          <a:p>
            <a:r>
              <a:rPr lang="en-US" sz="1600" dirty="0">
                <a:latin typeface="Arial"/>
                <a:cs typeface="Arial"/>
              </a:rPr>
              <a:t>- Refer to the </a:t>
            </a:r>
            <a:r>
              <a:rPr lang="en-US" sz="1600" b="1" dirty="0">
                <a:latin typeface="Arial"/>
                <a:cs typeface="Arial"/>
              </a:rPr>
              <a:t>Joint Travel Regulation (Chapter 1 - 6 ) 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76033" y="2027751"/>
            <a:ext cx="193886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USASD needs to be selected. If not, it will not come to us. 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96322" y="2642792"/>
            <a:ext cx="353705" cy="410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" y="2501300"/>
            <a:ext cx="6429724" cy="9277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" y="4570201"/>
            <a:ext cx="6506483" cy="5208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7DF58-A3FE-2A86-8DBD-9FB501C2458E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EFE6A-8C98-B892-A2E8-BB9857F47ACD}"/>
              </a:ext>
            </a:extLst>
          </p:cNvPr>
          <p:cNvSpPr txBox="1"/>
          <p:nvPr/>
        </p:nvSpPr>
        <p:spPr>
          <a:xfrm>
            <a:off x="6666671" y="4614951"/>
            <a:ext cx="22249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57985AE-68B8-1937-783B-36DEBB4F65A4}"/>
              </a:ext>
            </a:extLst>
          </p:cNvPr>
          <p:cNvSpPr/>
          <p:nvPr/>
        </p:nvSpPr>
        <p:spPr>
          <a:xfrm>
            <a:off x="3669473" y="1631831"/>
            <a:ext cx="2378291" cy="61054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DA 31 must be SIGNED in </a:t>
            </a:r>
          </a:p>
        </p:txBody>
      </p:sp>
    </p:spTree>
    <p:extLst>
      <p:ext uri="{BB962C8B-B14F-4D97-AF65-F5344CB8AC3E}">
        <p14:creationId xmlns:p14="http://schemas.microsoft.com/office/powerpoint/2010/main" val="148346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 sz="900" dirty="0" smtClean="0"/>
              <a:pPr>
                <a:defRPr/>
              </a:pPr>
              <a:t>29</a:t>
            </a:fld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C2891A-D8E4-4906-AC0A-378C1AA663F4}" type="datetime1">
              <a:rPr lang="en-US" sz="900" smtClean="0"/>
              <a:t>8/23/2024</a:t>
            </a:fld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5029200" y="88900"/>
            <a:ext cx="35814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DD 1351-2 MAY 2011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05342"/>
            <a:ext cx="800100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endParaRPr lang="en-US" sz="1600">
              <a:latin typeface="Arial"/>
              <a:cs typeface="Arial"/>
            </a:endParaRPr>
          </a:p>
        </p:txBody>
      </p:sp>
      <p:pic>
        <p:nvPicPr>
          <p:cNvPr id="7" name="Picture 7" descr="1351-2.PNG">
            <a:extLst>
              <a:ext uri="{FF2B5EF4-FFF2-40B4-BE49-F238E27FC236}">
                <a16:creationId xmlns:a16="http://schemas.microsoft.com/office/drawing/2014/main" id="{050CFA3D-30F0-7A06-B408-2F1702D3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772273"/>
            <a:ext cx="8727975" cy="5668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A18CFD-0954-6CBF-23F7-5D1A9E44664A}"/>
                  </a:ext>
                </a:extLst>
              </p14:cNvPr>
              <p14:cNvContentPartPr/>
              <p14:nvPr/>
            </p14:nvContentPartPr>
            <p14:xfrm>
              <a:off x="7636376" y="1551451"/>
              <a:ext cx="73080" cy="6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A18CFD-0954-6CBF-23F7-5D1A9E4466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7736" y="1542811"/>
                <a:ext cx="907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92B149-C863-590C-B951-6829866B3359}"/>
                  </a:ext>
                </a:extLst>
              </p14:cNvPr>
              <p14:cNvContentPartPr/>
              <p14:nvPr/>
            </p14:nvContentPartPr>
            <p14:xfrm>
              <a:off x="7633496" y="1560091"/>
              <a:ext cx="100080" cy="4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92B149-C863-590C-B951-6829866B33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4856" y="1551451"/>
                <a:ext cx="117720" cy="655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phic 8" descr="Line arrow: Straight with solid fill">
            <a:extLst>
              <a:ext uri="{FF2B5EF4-FFF2-40B4-BE49-F238E27FC236}">
                <a16:creationId xmlns:a16="http://schemas.microsoft.com/office/drawing/2014/main" id="{70FD4B2F-FA61-B5A1-B55D-27F33B15B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2584" y="1374693"/>
            <a:ext cx="710158" cy="417235"/>
          </a:xfrm>
          <a:prstGeom prst="rect">
            <a:avLst/>
          </a:prstGeom>
        </p:spPr>
      </p:pic>
      <p:pic>
        <p:nvPicPr>
          <p:cNvPr id="10" name="Graphic 9" descr="Line arrow: Straight with solid fill">
            <a:extLst>
              <a:ext uri="{FF2B5EF4-FFF2-40B4-BE49-F238E27FC236}">
                <a16:creationId xmlns:a16="http://schemas.microsoft.com/office/drawing/2014/main" id="{5DB34F35-6A18-75EC-EA96-041B1E500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698" y="1706449"/>
            <a:ext cx="876032" cy="417235"/>
          </a:xfrm>
          <a:prstGeom prst="rect">
            <a:avLst/>
          </a:prstGeom>
        </p:spPr>
      </p:pic>
      <p:pic>
        <p:nvPicPr>
          <p:cNvPr id="11" name="Graphic 10" descr="Line arrow: Straight with solid fill">
            <a:extLst>
              <a:ext uri="{FF2B5EF4-FFF2-40B4-BE49-F238E27FC236}">
                <a16:creationId xmlns:a16="http://schemas.microsoft.com/office/drawing/2014/main" id="{F034D289-E298-D638-B312-04107323A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2803" y="1497831"/>
            <a:ext cx="876032" cy="4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USASD  TDA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375436"/>
              </p:ext>
            </p:extLst>
          </p:nvPr>
        </p:nvGraphicFramePr>
        <p:xfrm>
          <a:off x="479778" y="740535"/>
          <a:ext cx="8664222" cy="554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630B80-CFF7-49D1-8F41-08ADD552AD5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" name="Diagram 4"/>
          <p:cNvGraphicFramePr/>
          <p:nvPr/>
        </p:nvGraphicFramePr>
        <p:xfrm>
          <a:off x="0" y="790928"/>
          <a:ext cx="2133600" cy="120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229C7C3D-F1D4-49FA-9509-4AD26A64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778" y="1025172"/>
            <a:ext cx="1752600" cy="97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AUTH TOTAL:           </a:t>
            </a:r>
            <a:r>
              <a:rPr lang="en-US" sz="1000" b="1" u="sng" dirty="0"/>
              <a:t>16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     CMD:                     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     HR SPT SEC:        10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/>
                <a:cs typeface="Arial"/>
              </a:rPr>
              <a:t>     FI SVC SEC:          4  </a:t>
            </a:r>
            <a:endParaRPr lang="en-US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0E0C05-E370-4E6B-ADC2-E730B4061C52}" type="datetime1">
              <a:rPr lang="en-US" smtClean="0"/>
              <a:t>8/23/2024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43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B69853-7384-BD1F-092F-C1B2BFDF6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 sz="900" dirty="0"/>
              <a:pPr>
                <a:defRPr/>
              </a:pPr>
              <a:t>30</a:t>
            </a:fld>
            <a:endParaRPr lang="en-US" sz="9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011B0-F527-75BC-2CDC-4CD324469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C2891A-D8E4-4906-AC0A-378C1AA663F4}" type="datetime1">
              <a:rPr lang="en-US" sz="900" smtClean="0"/>
              <a:t>8/23/2024</a:t>
            </a:fld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3587F-B53E-5846-6947-42E4DE95FA42}"/>
              </a:ext>
            </a:extLst>
          </p:cNvPr>
          <p:cNvSpPr txBox="1"/>
          <p:nvPr/>
        </p:nvSpPr>
        <p:spPr>
          <a:xfrm>
            <a:off x="5074518" y="96867"/>
            <a:ext cx="35668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DD 1351-2 MAY 2011</a:t>
            </a: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924B2-5F96-508D-A35A-2065F02F4A10}"/>
              </a:ext>
            </a:extLst>
          </p:cNvPr>
          <p:cNvSpPr txBox="1"/>
          <p:nvPr/>
        </p:nvSpPr>
        <p:spPr>
          <a:xfrm>
            <a:off x="844294" y="3783437"/>
            <a:ext cx="71377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1796845A-AD0D-2163-F58E-CDEE6F1FC20E}"/>
              </a:ext>
            </a:extLst>
          </p:cNvPr>
          <p:cNvSpPr/>
          <p:nvPr/>
        </p:nvSpPr>
        <p:spPr>
          <a:xfrm>
            <a:off x="844294" y="787583"/>
            <a:ext cx="7653129" cy="27985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Arial"/>
              </a:rPr>
              <a:t>Your </a:t>
            </a:r>
            <a:r>
              <a:rPr lang="en-US" sz="1600" b="1" dirty="0" err="1">
                <a:solidFill>
                  <a:srgbClr val="FF0000"/>
                </a:solidFill>
                <a:cs typeface="Arial"/>
              </a:rPr>
              <a:t>SmartVoucher</a:t>
            </a:r>
            <a:r>
              <a:rPr lang="en-US" sz="1600" b="1" dirty="0">
                <a:solidFill>
                  <a:srgbClr val="FF0000"/>
                </a:solidFill>
                <a:cs typeface="Arial"/>
              </a:rPr>
              <a:t> is not complete until you select the “sign box” and click “submit voucher”. Do not view/print voucher until after you complete those two steps!!</a:t>
            </a:r>
          </a:p>
        </p:txBody>
      </p:sp>
      <p:pic>
        <p:nvPicPr>
          <p:cNvPr id="9" name="Picture 8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CEFE6620-D85A-BCE7-5CF5-B5827622D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85" y="3660182"/>
            <a:ext cx="5549030" cy="2950168"/>
          </a:xfrm>
          <a:prstGeom prst="rect">
            <a:avLst/>
          </a:prstGeom>
        </p:spPr>
      </p:pic>
      <p:pic>
        <p:nvPicPr>
          <p:cNvPr id="13" name="Graphic 12" descr="Line arrow: Straight with solid fill">
            <a:extLst>
              <a:ext uri="{FF2B5EF4-FFF2-40B4-BE49-F238E27FC236}">
                <a16:creationId xmlns:a16="http://schemas.microsoft.com/office/drawing/2014/main" id="{EE03656F-9359-3E1E-32EF-9C09ED581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4487" y="5486399"/>
            <a:ext cx="876032" cy="417235"/>
          </a:xfrm>
          <a:prstGeom prst="rect">
            <a:avLst/>
          </a:prstGeom>
        </p:spPr>
      </p:pic>
      <p:pic>
        <p:nvPicPr>
          <p:cNvPr id="14" name="Graphic 13" descr="Line arrow: Straight with solid fill">
            <a:extLst>
              <a:ext uri="{FF2B5EF4-FFF2-40B4-BE49-F238E27FC236}">
                <a16:creationId xmlns:a16="http://schemas.microsoft.com/office/drawing/2014/main" id="{DD82AFA2-6846-0332-3447-3110217A2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6471" y="5977702"/>
            <a:ext cx="876032" cy="4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 sz="900" dirty="0" smtClean="0"/>
              <a:pPr>
                <a:defRPr/>
              </a:pPr>
              <a:t>31</a:t>
            </a:fld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C2891A-D8E4-4906-AC0A-378C1AA663F4}" type="datetime1">
              <a:rPr lang="en-US" sz="900" smtClean="0"/>
              <a:t>8/23/2024</a:t>
            </a:fld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5048250" y="95250"/>
            <a:ext cx="35814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COLA DA 4187 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05342"/>
            <a:ext cx="800100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endParaRPr lang="en-US" sz="1600">
              <a:latin typeface="Arial"/>
              <a:cs typeface="Arial"/>
            </a:endParaRPr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81445E8-76CA-B2D6-813D-BC3202133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831850"/>
            <a:ext cx="7080250" cy="60261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A450BC-5DF6-DF47-0355-0797CC1B365A}"/>
              </a:ext>
            </a:extLst>
          </p:cNvPr>
          <p:cNvCxnSpPr>
            <a:cxnSpLocks/>
          </p:cNvCxnSpPr>
          <p:nvPr/>
        </p:nvCxnSpPr>
        <p:spPr>
          <a:xfrm flipH="1">
            <a:off x="3641113" y="4848715"/>
            <a:ext cx="11721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488DC2-F835-3938-D040-974E1D70FF7C}"/>
              </a:ext>
            </a:extLst>
          </p:cNvPr>
          <p:cNvSpPr txBox="1"/>
          <p:nvPr/>
        </p:nvSpPr>
        <p:spPr>
          <a:xfrm>
            <a:off x="4806744" y="4623181"/>
            <a:ext cx="291107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# of Dependents.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Do Not </a:t>
            </a:r>
            <a:r>
              <a:rPr lang="en-US" dirty="0">
                <a:latin typeface="Arial"/>
                <a:cs typeface="Arial"/>
              </a:rPr>
              <a:t>include yourself.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41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828835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F7602-D4DE-C3CE-4DD8-0F880018A624}"/>
              </a:ext>
            </a:extLst>
          </p:cNvPr>
          <p:cNvSpPr txBox="1"/>
          <p:nvPr/>
        </p:nvSpPr>
        <p:spPr>
          <a:xfrm>
            <a:off x="0" y="6611779"/>
            <a:ext cx="1317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A7A2C2-BBB0-45B3-B544-5936ED9FBA98}" type="datetime1">
              <a:rPr lang="en-US" sz="800" smtClean="0">
                <a:solidFill>
                  <a:srgbClr val="000000"/>
                </a:solidFill>
              </a:rPr>
              <a:pPr/>
              <a:t>8/23/2024</a:t>
            </a:fld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CD1C5-5336-BBDD-387E-9C59948A7707}"/>
              </a:ext>
            </a:extLst>
          </p:cNvPr>
          <p:cNvSpPr txBox="1"/>
          <p:nvPr/>
        </p:nvSpPr>
        <p:spPr>
          <a:xfrm>
            <a:off x="8652116" y="6611778"/>
            <a:ext cx="491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49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13547352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UNC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L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A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SS/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F</a:t>
            </a:r>
            <a:r>
              <a:rPr sz="1000" b="1">
                <a:solidFill>
                  <a:srgbClr val="00CC00"/>
                </a:solidFill>
                <a:latin typeface="Times New Roman"/>
                <a:cs typeface="Times New Roman"/>
              </a:rPr>
              <a:t>O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356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 dirty="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30" dirty="0">
                <a:solidFill>
                  <a:srgbClr val="F6C600"/>
                </a:solidFill>
                <a:latin typeface="Arial"/>
                <a:cs typeface="Arial"/>
              </a:rPr>
              <a:t> ARMY:</a:t>
            </a:r>
            <a:endParaRPr sz="17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spc="-5" dirty="0">
                <a:solidFill>
                  <a:srgbClr val="959595"/>
                </a:solidFill>
                <a:latin typeface="Arial"/>
                <a:cs typeface="Arial"/>
              </a:rPr>
              <a:t>Globally Responsive, Regionally</a:t>
            </a:r>
            <a:r>
              <a:rPr sz="1500" b="1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028" y="1066800"/>
            <a:ext cx="8730615" cy="0"/>
          </a:xfrm>
          <a:custGeom>
            <a:avLst/>
            <a:gdLst/>
            <a:ahLst/>
            <a:cxnLst/>
            <a:rect l="l" t="t" r="r" b="b"/>
            <a:pathLst>
              <a:path w="8730615">
                <a:moveTo>
                  <a:pt x="0" y="0"/>
                </a:moveTo>
                <a:lnTo>
                  <a:pt x="873018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 flipH="1">
            <a:off x="3002279" y="1109761"/>
            <a:ext cx="45719" cy="5327395"/>
          </a:xfrm>
          <a:custGeom>
            <a:avLst/>
            <a:gdLst/>
            <a:ahLst/>
            <a:cxnLst/>
            <a:rect l="l" t="t" r="r" b="b"/>
            <a:pathLst>
              <a:path w="24130" h="3296285">
                <a:moveTo>
                  <a:pt x="23888" y="0"/>
                </a:moveTo>
                <a:lnTo>
                  <a:pt x="0" y="3295853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4655" y="1147246"/>
            <a:ext cx="142371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Human</a:t>
            </a:r>
            <a:r>
              <a:rPr sz="1000" b="1" i="1" u="sng" spc="-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b="1" i="1" u="sng" spc="-10" dirty="0">
                <a:solidFill>
                  <a:srgbClr val="00B050"/>
                </a:solidFill>
                <a:latin typeface="Arial"/>
                <a:cs typeface="Arial"/>
              </a:rPr>
              <a:t>Resources</a:t>
            </a:r>
            <a:r>
              <a:rPr lang="en-US" sz="1000" b="1" i="1" u="sng" spc="-10" dirty="0">
                <a:solidFill>
                  <a:srgbClr val="00B050"/>
                </a:solidFill>
                <a:latin typeface="Arial"/>
                <a:cs typeface="Arial"/>
              </a:rPr>
              <a:t> (HR)</a:t>
            </a:r>
            <a:endParaRPr sz="1000" b="1" i="1" u="sng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5818" y="1114921"/>
            <a:ext cx="6457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Comm</a:t>
            </a:r>
            <a:r>
              <a:rPr sz="1000" b="1" i="1" u="sng" spc="-10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nd</a:t>
            </a:r>
            <a:endParaRPr sz="1000" b="1" i="1" u="sng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3309" y="1109761"/>
            <a:ext cx="3547426" cy="1487587"/>
          </a:xfrm>
          <a:prstGeom prst="rect">
            <a:avLst/>
          </a:prstGeom>
        </p:spPr>
        <p:txBody>
          <a:bodyPr vert="horz" wrap="square" lIns="0" tIns="63500" rIns="0" bIns="0" rtlCol="0" anchor="t">
            <a:spAutoFit/>
          </a:bodyPr>
          <a:lstStyle/>
          <a:p>
            <a:pPr marL="12700" algn="ctr">
              <a:spcBef>
                <a:spcPts val="330"/>
              </a:spcBef>
              <a:tabLst>
                <a:tab pos="184785" algn="l"/>
                <a:tab pos="185420" algn="l"/>
              </a:tabLst>
            </a:pPr>
            <a:r>
              <a:rPr lang="en-US"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Financial Management</a:t>
            </a:r>
          </a:p>
          <a:p>
            <a:pPr marL="184785" indent="-172085">
              <a:lnSpc>
                <a:spcPct val="100000"/>
              </a:lnSpc>
              <a:spcBef>
                <a:spcPts val="33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b="1" dirty="0">
                <a:solidFill>
                  <a:srgbClr val="FF0000"/>
                </a:solidFill>
                <a:latin typeface="Arial"/>
                <a:cs typeface="Arial"/>
              </a:rPr>
              <a:t>Finance 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In-Process</a:t>
            </a:r>
            <a:r>
              <a:rPr lang="en-US" sz="800" b="1" dirty="0">
                <a:solidFill>
                  <a:srgbClr val="FF0000"/>
                </a:solidFill>
                <a:latin typeface="Arial"/>
                <a:cs typeface="Arial"/>
              </a:rPr>
              <a:t>ing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41985" lvl="1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Arrive Soldiers to their gaining </a:t>
            </a:r>
            <a:r>
              <a:rPr lang="en-US" sz="800" spc="-5">
                <a:latin typeface="Arial"/>
                <a:cs typeface="Arial"/>
              </a:rPr>
              <a:t>duty location</a:t>
            </a:r>
            <a:endParaRPr lang="en-US" sz="800" spc="-5" dirty="0">
              <a:latin typeface="Arial"/>
              <a:cs typeface="Arial"/>
            </a:endParaRPr>
          </a:p>
          <a:p>
            <a:pPr marL="641985" lvl="1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Charge PCS Absence</a:t>
            </a:r>
            <a:endParaRPr lang="en-US" sz="8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84785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b="1" dirty="0">
                <a:solidFill>
                  <a:srgbClr val="FF0000"/>
                </a:solidFill>
                <a:latin typeface="Arial"/>
                <a:cs typeface="Arial"/>
              </a:rPr>
              <a:t>PCS Entitlements</a:t>
            </a:r>
          </a:p>
          <a:p>
            <a:pPr marL="641985" lvl="1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dirty="0">
                <a:latin typeface="Arial"/>
                <a:cs typeface="Arial"/>
              </a:rPr>
              <a:t>Basic Allowance for Housing (BAH) </a:t>
            </a:r>
          </a:p>
          <a:p>
            <a:pPr marL="641985" lvl="1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Basic </a:t>
            </a:r>
            <a:r>
              <a:rPr sz="800" spc="-5" dirty="0">
                <a:latin typeface="Arial"/>
                <a:cs typeface="Arial"/>
              </a:rPr>
              <a:t>Allowance for </a:t>
            </a:r>
            <a:r>
              <a:rPr sz="800" dirty="0">
                <a:latin typeface="Arial"/>
                <a:cs typeface="Arial"/>
              </a:rPr>
              <a:t>Subsistence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(BAS)</a:t>
            </a:r>
          </a:p>
          <a:p>
            <a:pPr marL="641985" lvl="1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Family </a:t>
            </a:r>
            <a:r>
              <a:rPr sz="800" spc="-5" dirty="0">
                <a:latin typeface="Arial"/>
                <a:cs typeface="Arial"/>
              </a:rPr>
              <a:t>Separation Allowance </a:t>
            </a:r>
            <a:r>
              <a:rPr sz="800" dirty="0">
                <a:latin typeface="Arial"/>
                <a:cs typeface="Arial"/>
              </a:rPr>
              <a:t>(FSA)</a:t>
            </a:r>
          </a:p>
          <a:p>
            <a:pPr marL="641985" lvl="1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Civilian Clothing Allowance (CCA)</a:t>
            </a:r>
            <a:endParaRPr lang="en-US" sz="8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1985" lvl="1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Government Travel Card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(GTC)</a:t>
            </a:r>
            <a:endParaRPr sz="800" dirty="0">
              <a:latin typeface="Arial"/>
              <a:cs typeface="Arial"/>
            </a:endParaRPr>
          </a:p>
          <a:p>
            <a:pPr marL="641985" lvl="1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OCONUS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Cost of Living </a:t>
            </a:r>
            <a:r>
              <a:rPr sz="800" spc="-5" dirty="0">
                <a:latin typeface="Arial"/>
                <a:cs typeface="Arial"/>
              </a:rPr>
              <a:t>Allowance</a:t>
            </a:r>
            <a:r>
              <a:rPr lang="en-US" sz="800" spc="-5" dirty="0">
                <a:latin typeface="Arial"/>
                <a:cs typeface="Arial"/>
              </a:rPr>
              <a:t> (COLA)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9055" y="2579838"/>
            <a:ext cx="311353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Move-in </a:t>
            </a:r>
            <a:r>
              <a:rPr sz="800" dirty="0">
                <a:latin typeface="Arial"/>
                <a:cs typeface="Arial"/>
              </a:rPr>
              <a:t>Housing </a:t>
            </a:r>
            <a:r>
              <a:rPr sz="800" spc="-5" dirty="0">
                <a:latin typeface="Arial"/>
                <a:cs typeface="Arial"/>
              </a:rPr>
              <a:t>Allowance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(MIHA)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Overseas </a:t>
            </a:r>
            <a:r>
              <a:rPr sz="800" dirty="0">
                <a:latin typeface="Arial"/>
                <a:cs typeface="Arial"/>
              </a:rPr>
              <a:t>Housing </a:t>
            </a:r>
            <a:r>
              <a:rPr sz="800" spc="-5" dirty="0">
                <a:latin typeface="Arial"/>
                <a:cs typeface="Arial"/>
              </a:rPr>
              <a:t>Allowance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(OHA)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Cost </a:t>
            </a:r>
            <a:r>
              <a:rPr sz="800" spc="-5" dirty="0">
                <a:latin typeface="Arial"/>
                <a:cs typeface="Arial"/>
              </a:rPr>
              <a:t>of Living Allowance (COLA) or </a:t>
            </a:r>
            <a:r>
              <a:rPr sz="800" dirty="0">
                <a:latin typeface="Arial"/>
                <a:cs typeface="Arial"/>
              </a:rPr>
              <a:t>Security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Advances</a:t>
            </a:r>
            <a:endParaRPr lang="en-US" sz="800" spc="-5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dirty="0">
                <a:latin typeface="Arial"/>
                <a:cs typeface="Arial"/>
              </a:rPr>
              <a:t>Reimbursement for State Licensure and Certification Costs for the Spouse of a Soldier Arising from PCS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7435" y="3175819"/>
            <a:ext cx="1527394" cy="1359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800" b="1" spc="-5" dirty="0">
                <a:solidFill>
                  <a:srgbClr val="FF0000"/>
                </a:solidFill>
                <a:latin typeface="Arial"/>
                <a:cs typeface="Arial"/>
              </a:rPr>
              <a:t>eployment</a:t>
            </a:r>
            <a:r>
              <a:rPr sz="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Entitlements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10478" y="3291967"/>
            <a:ext cx="1684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Hardship Duty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Pay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Hostile Fire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Pay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Combat </a:t>
            </a:r>
            <a:r>
              <a:rPr sz="800" spc="-5" dirty="0">
                <a:latin typeface="Arial"/>
                <a:cs typeface="Arial"/>
              </a:rPr>
              <a:t>Zone </a:t>
            </a:r>
            <a:r>
              <a:rPr sz="800" dirty="0">
                <a:latin typeface="Arial"/>
                <a:cs typeface="Arial"/>
              </a:rPr>
              <a:t>Tax </a:t>
            </a:r>
            <a:r>
              <a:rPr sz="800" spc="-5" dirty="0">
                <a:latin typeface="Arial"/>
                <a:cs typeface="Arial"/>
              </a:rPr>
              <a:t>Exclusion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Pay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7435" y="3675827"/>
            <a:ext cx="3503395" cy="1359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PCS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Travel 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Payments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ubmit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via 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Smart Voucher direct</a:t>
            </a:r>
            <a:r>
              <a:rPr sz="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w/DFAS)</a:t>
            </a:r>
            <a:endParaRPr lang="en-US" sz="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5604" y="3835320"/>
            <a:ext cx="309883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Dislocation </a:t>
            </a:r>
            <a:r>
              <a:rPr lang="en-US" sz="800" spc="-5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llowance per diem for </a:t>
            </a:r>
            <a:r>
              <a:rPr sz="800" dirty="0">
                <a:latin typeface="Arial"/>
                <a:cs typeface="Arial"/>
              </a:rPr>
              <a:t>meals &amp;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lodging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Temporary Lodging Allowance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(TLA)</a:t>
            </a:r>
            <a:r>
              <a:rPr lang="en-US" sz="800" dirty="0">
                <a:latin typeface="Arial"/>
                <a:cs typeface="Arial"/>
              </a:rPr>
              <a:t>(CONUS/OCONUS)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406" y="1295400"/>
            <a:ext cx="94805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b="1" spc="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800" b="1" spc="-5">
                <a:solidFill>
                  <a:srgbClr val="FF0000"/>
                </a:solidFill>
                <a:latin typeface="Arial"/>
                <a:cs typeface="Arial"/>
              </a:rPr>
              <a:t>n-</a:t>
            </a:r>
            <a:r>
              <a:rPr sz="80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800" b="1" spc="-5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800" b="1" spc="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00" b="1" spc="-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b="1" spc="5">
                <a:solidFill>
                  <a:srgbClr val="FF0000"/>
                </a:solidFill>
                <a:latin typeface="Arial"/>
                <a:cs typeface="Arial"/>
              </a:rPr>
              <a:t>ss</a:t>
            </a:r>
            <a:r>
              <a:rPr sz="8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800" b="1" spc="-5">
                <a:solidFill>
                  <a:srgbClr val="FF0000"/>
                </a:solidFill>
                <a:latin typeface="Arial"/>
                <a:cs typeface="Arial"/>
              </a:rPr>
              <a:t>ng</a:t>
            </a:r>
            <a:endParaRPr sz="8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970" y="1438447"/>
            <a:ext cx="2464672" cy="87524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Add </a:t>
            </a:r>
            <a:r>
              <a:rPr sz="800" spc="-5" dirty="0">
                <a:latin typeface="Arial"/>
                <a:cs typeface="Arial"/>
              </a:rPr>
              <a:t>student</a:t>
            </a:r>
            <a:r>
              <a:rPr sz="800" dirty="0">
                <a:latin typeface="Arial"/>
                <a:cs typeface="Arial"/>
              </a:rPr>
              <a:t> to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lang="en-US" sz="800" spc="35" dirty="0">
                <a:latin typeface="Arial"/>
                <a:cs typeface="Arial"/>
              </a:rPr>
              <a:t>In-Processing </a:t>
            </a:r>
            <a:r>
              <a:rPr sz="800" dirty="0">
                <a:latin typeface="Arial"/>
                <a:cs typeface="Arial"/>
              </a:rPr>
              <a:t>tracker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Arrive </a:t>
            </a:r>
            <a:r>
              <a:rPr sz="800" dirty="0">
                <a:latin typeface="Arial"/>
                <a:cs typeface="Arial"/>
              </a:rPr>
              <a:t>in </a:t>
            </a:r>
            <a:r>
              <a:rPr lang="en-US" sz="800" spc="-5" dirty="0">
                <a:latin typeface="Arial"/>
                <a:cs typeface="Arial"/>
              </a:rPr>
              <a:t>IPPS-A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Sign-in from </a:t>
            </a:r>
            <a:r>
              <a:rPr sz="800" dirty="0">
                <a:latin typeface="Arial"/>
                <a:cs typeface="Arial"/>
              </a:rPr>
              <a:t>PCS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absence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Verify student’s new address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EFMP</a:t>
            </a:r>
          </a:p>
          <a:p>
            <a:pPr marL="184785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Security (DISS) </a:t>
            </a:r>
          </a:p>
          <a:p>
            <a:pPr marL="184785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spc="-5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826" y="2293713"/>
            <a:ext cx="11753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80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b="1" spc="5" dirty="0">
                <a:solidFill>
                  <a:srgbClr val="FF0000"/>
                </a:solidFill>
                <a:latin typeface="Arial"/>
                <a:cs typeface="Arial"/>
              </a:rPr>
              <a:t>ss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endParaRPr sz="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2970" y="2399420"/>
            <a:ext cx="2464672" cy="173637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Publish PCS </a:t>
            </a:r>
            <a:r>
              <a:rPr lang="en-US" sz="800" spc="-5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rders (plus </a:t>
            </a:r>
            <a:r>
              <a:rPr sz="800" dirty="0">
                <a:latin typeface="Arial"/>
                <a:cs typeface="Arial"/>
              </a:rPr>
              <a:t>Retirements,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Terminal)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Sponsorship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Sign-out on </a:t>
            </a:r>
            <a:r>
              <a:rPr sz="800" dirty="0">
                <a:latin typeface="Arial"/>
                <a:cs typeface="Arial"/>
              </a:rPr>
              <a:t>PCS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absence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Receive PCS orders from accessions/HRA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800" dirty="0">
                <a:latin typeface="Arial"/>
                <a:ea typeface="Calibri"/>
                <a:cs typeface="Arial"/>
              </a:rPr>
              <a:t>Package all required documents listed on out-processing checklist in one PDF File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800" dirty="0">
                <a:latin typeface="Arial"/>
                <a:ea typeface="Calibri" panose="020F0502020204030204" pitchFamily="34" charset="0"/>
                <a:cs typeface="Arial"/>
              </a:rPr>
              <a:t>EFMP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dirty="0">
                <a:latin typeface="Arial"/>
                <a:cs typeface="Arial"/>
              </a:rPr>
              <a:t>Security (DISS)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84785" algn="l"/>
                <a:tab pos="185420" algn="l"/>
              </a:tabLs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spc="-5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spc="-5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spc="-5" dirty="0">
              <a:latin typeface="Arial"/>
              <a:cs typeface="Arial"/>
            </a:endParaRPr>
          </a:p>
          <a:p>
            <a:pPr marL="184785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spc="-5" dirty="0">
              <a:latin typeface="Arial"/>
              <a:cs typeface="Arial"/>
            </a:endParaRPr>
          </a:p>
          <a:p>
            <a:pPr marL="184785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62869" y="1447800"/>
            <a:ext cx="2186305" cy="206530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Polic</a:t>
            </a:r>
            <a:r>
              <a:rPr lang="en-US" sz="800" dirty="0">
                <a:latin typeface="Arial"/>
                <a:cs typeface="Arial"/>
              </a:rPr>
              <a:t>ies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Accountability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(Semi-Annual)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Legal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lang="en-US" sz="800" spc="1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ctions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Medical </a:t>
            </a:r>
            <a:r>
              <a:rPr sz="800" dirty="0">
                <a:latin typeface="Arial"/>
                <a:cs typeface="Arial"/>
              </a:rPr>
              <a:t>– SUDs, </a:t>
            </a:r>
            <a:r>
              <a:rPr lang="en-US" sz="800" spc="-5" dirty="0">
                <a:latin typeface="Arial"/>
                <a:cs typeface="Arial"/>
              </a:rPr>
              <a:t>h</a:t>
            </a:r>
            <a:r>
              <a:rPr sz="800" spc="-5" dirty="0">
                <a:latin typeface="Arial"/>
                <a:cs typeface="Arial"/>
              </a:rPr>
              <a:t>ospitalizations, </a:t>
            </a:r>
            <a:r>
              <a:rPr lang="en-US" sz="800" spc="-5" dirty="0">
                <a:latin typeface="Arial"/>
                <a:cs typeface="Arial"/>
              </a:rPr>
              <a:t>convalescent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absence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FLAGS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omplaints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Congressional</a:t>
            </a:r>
            <a:r>
              <a:rPr lang="en-US" sz="800" spc="-5" dirty="0">
                <a:latin typeface="Arial"/>
                <a:cs typeface="Arial"/>
              </a:rPr>
              <a:t> complaints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Media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anagement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spc="-5" dirty="0">
                <a:latin typeface="Arial"/>
                <a:cs typeface="Arial"/>
              </a:rPr>
              <a:t>Gainful</a:t>
            </a:r>
            <a:r>
              <a:rPr sz="800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mployments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ADPAAS</a:t>
            </a: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sz="800" dirty="0">
                <a:latin typeface="Arial"/>
                <a:cs typeface="Arial"/>
              </a:rPr>
              <a:t>Briefs</a:t>
            </a:r>
            <a:endParaRPr lang="en-US" sz="1000" b="1" i="1" u="sng" spc="-5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700" algn="ctr">
              <a:spcBef>
                <a:spcPts val="95"/>
              </a:spcBef>
            </a:pPr>
            <a:r>
              <a:rPr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Other Services</a:t>
            </a:r>
          </a:p>
          <a:p>
            <a:pPr marL="189230" indent="-172085">
              <a:lnSpc>
                <a:spcPct val="100000"/>
              </a:lnSpc>
              <a:spcBef>
                <a:spcPts val="260"/>
              </a:spcBef>
              <a:buFont typeface="Wingdings" panose="05000000000000000000" pitchFamily="2" charset="2"/>
              <a:buChar char="q"/>
              <a:tabLst>
                <a:tab pos="189230" algn="l"/>
                <a:tab pos="189865" algn="l"/>
              </a:tabLst>
            </a:pPr>
            <a:r>
              <a:rPr sz="800" spc="-5" dirty="0">
                <a:latin typeface="Arial"/>
                <a:cs typeface="Arial"/>
              </a:rPr>
              <a:t>Medical </a:t>
            </a:r>
            <a:r>
              <a:rPr lang="en-US" sz="800" spc="-5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iaison </a:t>
            </a:r>
            <a:r>
              <a:rPr sz="800" spc="-5" dirty="0">
                <a:latin typeface="Arial"/>
                <a:cs typeface="Arial"/>
              </a:rPr>
              <a:t>(updates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MEDPROS)</a:t>
            </a:r>
            <a:endParaRPr sz="800" dirty="0">
              <a:latin typeface="Arial"/>
              <a:cs typeface="Arial"/>
            </a:endParaRPr>
          </a:p>
          <a:p>
            <a:pPr marL="189230" indent="-172085">
              <a:buFont typeface="Wingdings" panose="05000000000000000000" pitchFamily="2" charset="2"/>
              <a:buChar char="q"/>
              <a:tabLst>
                <a:tab pos="189230" algn="l"/>
                <a:tab pos="189865" algn="l"/>
              </a:tabLst>
            </a:pPr>
            <a:r>
              <a:rPr sz="800" dirty="0">
                <a:latin typeface="Arial"/>
                <a:cs typeface="Arial"/>
              </a:rPr>
              <a:t>Financial </a:t>
            </a:r>
            <a:r>
              <a:rPr lang="en-US" sz="800" spc="-5" dirty="0">
                <a:latin typeface="Arial"/>
                <a:cs typeface="Arial"/>
              </a:rPr>
              <a:t>Liability Investigations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(FLIPL)</a:t>
            </a:r>
            <a:endParaRPr sz="800" dirty="0">
              <a:latin typeface="Arial"/>
              <a:cs typeface="Arial"/>
            </a:endParaRPr>
          </a:p>
          <a:p>
            <a:pPr marL="189230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9230" algn="l"/>
                <a:tab pos="189865" algn="l"/>
              </a:tabLst>
            </a:pPr>
            <a:r>
              <a:rPr sz="800" dirty="0">
                <a:latin typeface="Arial"/>
                <a:cs typeface="Arial"/>
              </a:rPr>
              <a:t>Security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anagement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18660" y="4620597"/>
            <a:ext cx="2325340" cy="102784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30"/>
              </a:spcBef>
              <a:tabLst>
                <a:tab pos="184785" algn="l"/>
                <a:tab pos="185420" algn="l"/>
              </a:tabLst>
            </a:pPr>
            <a:r>
              <a:rPr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Command &amp; Control Support Systems</a:t>
            </a:r>
          </a:p>
          <a:p>
            <a:pPr marL="440690" indent="-172085">
              <a:lnSpc>
                <a:spcPct val="100000"/>
              </a:lnSpc>
              <a:spcBef>
                <a:spcPts val="25"/>
              </a:spcBef>
              <a:buChar char="•"/>
              <a:tabLst>
                <a:tab pos="440690" algn="l"/>
                <a:tab pos="441325" algn="l"/>
              </a:tabLst>
            </a:pPr>
            <a:endParaRPr lang="en-US" sz="800" dirty="0">
              <a:latin typeface="Arial"/>
              <a:cs typeface="Arial"/>
            </a:endParaRPr>
          </a:p>
          <a:p>
            <a:pPr marL="440690" indent="-172085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q"/>
              <a:tabLst>
                <a:tab pos="440690" algn="l"/>
                <a:tab pos="441325" algn="l"/>
              </a:tabLst>
            </a:pPr>
            <a:r>
              <a:rPr sz="800" dirty="0">
                <a:latin typeface="Arial"/>
                <a:cs typeface="Arial"/>
              </a:rPr>
              <a:t>Website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Management</a:t>
            </a:r>
            <a:endParaRPr sz="800" dirty="0">
              <a:latin typeface="Arial"/>
              <a:cs typeface="Arial"/>
            </a:endParaRPr>
          </a:p>
          <a:p>
            <a:pPr marL="440690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440690" algn="l"/>
                <a:tab pos="441325" algn="l"/>
              </a:tabLst>
            </a:pP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SharePoint</a:t>
            </a:r>
            <a:r>
              <a:rPr sz="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</a:p>
          <a:p>
            <a:pPr marL="440690" indent="-172085">
              <a:buFont typeface="Wingdings" panose="05000000000000000000" pitchFamily="2" charset="2"/>
              <a:buChar char="q"/>
              <a:tabLst>
                <a:tab pos="440690" algn="l"/>
                <a:tab pos="441325" algn="l"/>
              </a:tabLst>
            </a:pPr>
            <a:r>
              <a:rPr lang="en-US" sz="800" spc="-5" dirty="0">
                <a:latin typeface="Arial"/>
                <a:cs typeface="Arial"/>
              </a:rPr>
              <a:t>Facebook Management</a:t>
            </a:r>
          </a:p>
          <a:p>
            <a:pPr marL="440690" indent="-172085">
              <a:buFont typeface="Wingdings" panose="05000000000000000000" pitchFamily="2" charset="2"/>
              <a:buChar char="q"/>
              <a:tabLst>
                <a:tab pos="440690" algn="l"/>
                <a:tab pos="441325" algn="l"/>
              </a:tabLst>
            </a:pPr>
            <a:r>
              <a:rPr lang="en-US" sz="800" spc="-5" dirty="0">
                <a:latin typeface="Arial"/>
                <a:cs typeface="Arial"/>
              </a:rPr>
              <a:t>IPPS-A</a:t>
            </a:r>
          </a:p>
          <a:p>
            <a:pPr marL="440690" indent="-172085">
              <a:buFont typeface="Wingdings" panose="05000000000000000000" pitchFamily="2" charset="2"/>
              <a:buChar char="q"/>
              <a:tabLst>
                <a:tab pos="440690" algn="l"/>
                <a:tab pos="441325" algn="l"/>
              </a:tabLst>
            </a:pPr>
            <a:endParaRPr lang="en-US" sz="800" b="1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8605">
              <a:tabLst>
                <a:tab pos="440690" algn="l"/>
                <a:tab pos="441325" algn="l"/>
              </a:tabLst>
            </a:pPr>
            <a:endParaRPr lang="en-US" sz="800" spc="-5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22588" y="3716055"/>
            <a:ext cx="1958122" cy="797654"/>
          </a:xfrm>
          <a:prstGeom prst="rect">
            <a:avLst/>
          </a:prstGeom>
        </p:spPr>
        <p:txBody>
          <a:bodyPr vert="horz" wrap="square" lIns="0" tIns="86360" rIns="0" bIns="0" rtlCol="0" anchor="t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en-US"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Joint Service Schools &amp; NPS</a:t>
            </a:r>
          </a:p>
          <a:p>
            <a:pPr marL="12700" marR="5080" algn="ctr">
              <a:spcBef>
                <a:spcPts val="475"/>
              </a:spcBef>
            </a:pPr>
            <a:r>
              <a:rPr sz="800" b="1" spc="-10" dirty="0">
                <a:latin typeface="Arial"/>
                <a:cs typeface="Arial"/>
              </a:rPr>
              <a:t>USASD </a:t>
            </a:r>
            <a:r>
              <a:rPr sz="800" b="1" dirty="0">
                <a:latin typeface="Arial"/>
                <a:cs typeface="Arial"/>
              </a:rPr>
              <a:t>conduct</a:t>
            </a:r>
            <a:r>
              <a:rPr lang="en-US" sz="800" b="1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 Global Video </a:t>
            </a:r>
            <a:r>
              <a:rPr sz="800" b="1" spc="-5" dirty="0">
                <a:latin typeface="Arial"/>
                <a:cs typeface="Arial"/>
              </a:rPr>
              <a:t>Services</a:t>
            </a:r>
            <a:r>
              <a:rPr lang="en-US" sz="800" b="1" spc="-5" dirty="0">
                <a:latin typeface="Arial"/>
                <a:cs typeface="Arial"/>
              </a:rPr>
              <a:t> </a:t>
            </a:r>
            <a:r>
              <a:rPr sz="800" b="1" spc="-5" dirty="0">
                <a:latin typeface="Arial"/>
                <a:cs typeface="Arial"/>
              </a:rPr>
              <a:t>thru </a:t>
            </a:r>
            <a:r>
              <a:rPr lang="en-US" sz="800" b="1" spc="-5" dirty="0">
                <a:latin typeface="Arial"/>
                <a:cs typeface="Arial"/>
              </a:rPr>
              <a:t>MS-Teams and Site Visits </a:t>
            </a:r>
            <a:r>
              <a:rPr lang="en-US" sz="800" b="1" dirty="0">
                <a:latin typeface="Arial"/>
                <a:cs typeface="Arial"/>
              </a:rPr>
              <a:t>to provide informational briefings</a:t>
            </a:r>
            <a:r>
              <a:rPr lang="en-US" sz="800" b="1" spc="-10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 flipH="1">
            <a:off x="6781798" y="1109762"/>
            <a:ext cx="52643" cy="5327394"/>
          </a:xfrm>
          <a:custGeom>
            <a:avLst/>
            <a:gdLst/>
            <a:ahLst/>
            <a:cxnLst/>
            <a:rect l="l" t="t" r="r" b="b"/>
            <a:pathLst>
              <a:path w="24129" h="3296285">
                <a:moveTo>
                  <a:pt x="23888" y="0"/>
                </a:moveTo>
                <a:lnTo>
                  <a:pt x="0" y="3295853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639901" y="210271"/>
            <a:ext cx="4572000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bg1"/>
                </a:solidFill>
                <a:latin typeface="Arial"/>
                <a:cs typeface="Arial"/>
              </a:rPr>
              <a:t>What We Do For YOU!</a:t>
            </a:r>
            <a:endParaRPr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68567" y="6636496"/>
            <a:ext cx="958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5" name="object 6"/>
          <p:cNvSpPr/>
          <p:nvPr/>
        </p:nvSpPr>
        <p:spPr>
          <a:xfrm>
            <a:off x="152376" y="6437156"/>
            <a:ext cx="8730615" cy="0"/>
          </a:xfrm>
          <a:custGeom>
            <a:avLst/>
            <a:gdLst/>
            <a:ahLst/>
            <a:cxnLst/>
            <a:rect l="l" t="t" r="r" b="b"/>
            <a:pathLst>
              <a:path w="8730615">
                <a:moveTo>
                  <a:pt x="0" y="0"/>
                </a:moveTo>
                <a:lnTo>
                  <a:pt x="873018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9AF7DB19-3110-EEEB-E962-151C71B13D86}"/>
              </a:ext>
            </a:extLst>
          </p:cNvPr>
          <p:cNvSpPr txBox="1"/>
          <p:nvPr/>
        </p:nvSpPr>
        <p:spPr>
          <a:xfrm>
            <a:off x="86954" y="3550236"/>
            <a:ext cx="2924969" cy="162608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84785" indent="-172085"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b="1" spc="-5" dirty="0">
                <a:solidFill>
                  <a:srgbClr val="FF0000"/>
                </a:solidFill>
                <a:latin typeface="Arial"/>
                <a:cs typeface="Arial"/>
              </a:rPr>
              <a:t>Personnel Actions</a:t>
            </a:r>
          </a:p>
          <a:p>
            <a:pPr marL="628650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STP/Personal Profile updates</a:t>
            </a:r>
            <a:endParaRPr lang="en-US" sz="800" b="1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Name changes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Foreign Language Proficiency Bonus 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Unqualified resignations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Voluntary and involuntary retirements, separations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Legal actions/Suspension of Favorable Actions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Absences (CONUS/OCONUS)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EFMP</a:t>
            </a:r>
            <a:endParaRPr lang="en-US" sz="800" spc="-5" dirty="0"/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Family Care Plan</a:t>
            </a:r>
            <a:endParaRPr lang="en-US" sz="800" spc="-5" dirty="0"/>
          </a:p>
          <a:p>
            <a:pPr marL="628650" lvl="1" indent="-171450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solidFill>
                  <a:srgbClr val="000000"/>
                </a:solidFill>
                <a:latin typeface="Arial"/>
                <a:cs typeface="Arial"/>
              </a:rPr>
              <a:t>Height &amp; Weight updated in DTMS</a:t>
            </a:r>
            <a:endParaRPr lang="en-US" sz="800" spc="-5" dirty="0">
              <a:solidFill>
                <a:srgbClr val="000000"/>
              </a:solidFill>
            </a:endParaRPr>
          </a:p>
          <a:p>
            <a:pPr lvl="1">
              <a:tabLst>
                <a:tab pos="184785" algn="l"/>
                <a:tab pos="185420" algn="l"/>
              </a:tabLst>
            </a:pPr>
            <a:endParaRPr lang="en-US" sz="800" spc="-5" dirty="0">
              <a:solidFill>
                <a:srgbClr val="000000"/>
              </a:solidFill>
            </a:endParaRPr>
          </a:p>
          <a:p>
            <a:pPr marL="641985" lvl="1" indent="-172085"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b="1" spc="-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0D3700BF-5F31-E6CA-A33E-99BF63788CBF}"/>
              </a:ext>
            </a:extLst>
          </p:cNvPr>
          <p:cNvSpPr txBox="1"/>
          <p:nvPr/>
        </p:nvSpPr>
        <p:spPr>
          <a:xfrm>
            <a:off x="110581" y="4989620"/>
            <a:ext cx="1175385" cy="1359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84785" indent="-172085"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b="1" spc="-5" dirty="0">
                <a:solidFill>
                  <a:srgbClr val="FF0000"/>
                </a:solidFill>
                <a:latin typeface="Arial"/>
                <a:cs typeface="Arial"/>
              </a:rPr>
              <a:t>Temp Travel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290E6-737A-4EB3-CBA4-D6A42977765F}"/>
              </a:ext>
            </a:extLst>
          </p:cNvPr>
          <p:cNvSpPr txBox="1"/>
          <p:nvPr/>
        </p:nvSpPr>
        <p:spPr>
          <a:xfrm>
            <a:off x="485380" y="5078159"/>
            <a:ext cx="1730479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q"/>
            </a:pPr>
            <a:r>
              <a:rPr lang="en-US" sz="800" spc="-5" dirty="0">
                <a:latin typeface="Arial"/>
                <a:cs typeface="Arial"/>
              </a:rPr>
              <a:t>TDY Orders (TDY </a:t>
            </a:r>
            <a:r>
              <a:rPr lang="en-US" sz="800" spc="-5" dirty="0" err="1">
                <a:latin typeface="Arial"/>
                <a:cs typeface="Arial"/>
              </a:rPr>
              <a:t>en</a:t>
            </a:r>
            <a:r>
              <a:rPr lang="en-US" sz="800" spc="-5" dirty="0">
                <a:latin typeface="Arial"/>
                <a:cs typeface="Arial"/>
              </a:rPr>
              <a:t>-route)</a:t>
            </a:r>
            <a:endParaRPr lang="en-US" dirty="0">
              <a:latin typeface="Arial"/>
              <a:cs typeface="Arial"/>
            </a:endParaRPr>
          </a:p>
          <a:p>
            <a:pPr marL="171450" indent="-171450">
              <a:buFont typeface="Wingdings"/>
              <a:buChar char="q"/>
            </a:pPr>
            <a:r>
              <a:rPr lang="en-US" sz="800" spc="-5" dirty="0">
                <a:latin typeface="Arial"/>
                <a:cs typeface="Arial"/>
              </a:rPr>
              <a:t>DTS (TDY and Return)</a:t>
            </a:r>
          </a:p>
          <a:p>
            <a:pPr marL="171450" indent="-171450">
              <a:buFont typeface="Wingdings"/>
              <a:buChar char="q"/>
            </a:pPr>
            <a:r>
              <a:rPr lang="en-US" sz="800" spc="-5" dirty="0"/>
              <a:t>PTDY w/HRC approval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A17D8-833E-B689-4081-1BDAB94090E2}"/>
              </a:ext>
            </a:extLst>
          </p:cNvPr>
          <p:cNvSpPr txBox="1"/>
          <p:nvPr/>
        </p:nvSpPr>
        <p:spPr>
          <a:xfrm>
            <a:off x="-13765" y="6611779"/>
            <a:ext cx="4610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2891A-D8E4-4906-AC0A-378C1AA663F4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8/23/2024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5D4BFD-BB93-12AB-85B2-DF06D9969E8C}"/>
              </a:ext>
            </a:extLst>
          </p:cNvPr>
          <p:cNvSpPr txBox="1"/>
          <p:nvPr/>
        </p:nvSpPr>
        <p:spPr>
          <a:xfrm>
            <a:off x="3187450" y="4118892"/>
            <a:ext cx="4613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b="1" dirty="0">
                <a:solidFill>
                  <a:srgbClr val="FF0000"/>
                </a:solidFill>
                <a:latin typeface="Arial"/>
                <a:cs typeface="Arial"/>
              </a:rPr>
              <a:t>Out-Processing</a:t>
            </a:r>
          </a:p>
          <a:p>
            <a:pPr marL="641985" lvl="1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dirty="0">
                <a:latin typeface="Arial"/>
                <a:cs typeface="Arial"/>
              </a:rPr>
              <a:t>Advance Pay</a:t>
            </a:r>
          </a:p>
          <a:p>
            <a:pPr marL="641985" lvl="1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Government Travel Card</a:t>
            </a:r>
            <a:r>
              <a:rPr lang="en-US" sz="800" spc="30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(GTC)</a:t>
            </a:r>
            <a:endParaRPr lang="en-US" sz="800" dirty="0">
              <a:latin typeface="Arial"/>
              <a:cs typeface="Arial"/>
            </a:endParaRPr>
          </a:p>
          <a:p>
            <a:pPr marL="641985" lvl="1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dirty="0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AD8C19-5308-34F9-7FC8-22ABAC241BAB}"/>
              </a:ext>
            </a:extLst>
          </p:cNvPr>
          <p:cNvSpPr txBox="1"/>
          <p:nvPr/>
        </p:nvSpPr>
        <p:spPr>
          <a:xfrm>
            <a:off x="2939475" y="4458399"/>
            <a:ext cx="323821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30"/>
              </a:spcBef>
              <a:tabLst>
                <a:tab pos="184785" algn="l"/>
                <a:tab pos="185420" algn="l"/>
              </a:tabLst>
            </a:pPr>
            <a:r>
              <a:rPr lang="en-US" sz="1600" b="1" i="1" spc="-5" dirty="0" err="1">
                <a:solidFill>
                  <a:schemeClr val="accent2"/>
                </a:solidFill>
                <a:latin typeface="Arial"/>
                <a:cs typeface="Arial"/>
              </a:rPr>
              <a:t>myPay</a:t>
            </a:r>
            <a:r>
              <a:rPr lang="en-US"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: </a:t>
            </a:r>
            <a:r>
              <a:rPr lang="en-US" sz="1000" b="1" i="1" u="sng" spc="-5" dirty="0">
                <a:solidFill>
                  <a:srgbClr val="00B050"/>
                </a:solidFill>
                <a:latin typeface="Arial"/>
                <a:cs typeface="Arial"/>
                <a:hlinkClick r:id="rId3"/>
              </a:rPr>
              <a:t>http://mypay.dfas.mil</a:t>
            </a:r>
            <a:r>
              <a:rPr lang="en-US" sz="1000" b="1" i="1" u="sng" spc="-5" dirty="0">
                <a:solidFill>
                  <a:srgbClr val="00B050"/>
                </a:solidFill>
                <a:latin typeface="Arial"/>
                <a:cs typeface="Arial"/>
              </a:rPr>
              <a:t>  </a:t>
            </a:r>
          </a:p>
          <a:p>
            <a:pPr marL="12700" algn="ctr">
              <a:lnSpc>
                <a:spcPct val="100000"/>
              </a:lnSpc>
              <a:spcBef>
                <a:spcPts val="330"/>
              </a:spcBef>
              <a:tabLst>
                <a:tab pos="184785" algn="l"/>
                <a:tab pos="185420" algn="l"/>
              </a:tabLst>
            </a:pPr>
            <a:r>
              <a:rPr lang="en-US" sz="1000" b="1" spc="-5" dirty="0">
                <a:solidFill>
                  <a:srgbClr val="FF0000"/>
                </a:solidFill>
                <a:latin typeface="Arial"/>
                <a:cs typeface="Arial"/>
              </a:rPr>
              <a:t>Allows customers electronic access to:</a:t>
            </a:r>
            <a:endParaRPr lang="en-US" sz="1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330"/>
              </a:spcBef>
              <a:tabLst>
                <a:tab pos="184785" algn="l"/>
                <a:tab pos="185420" algn="l"/>
              </a:tabLst>
            </a:pPr>
            <a:endParaRPr lang="en-US" sz="1000" b="1" i="1" u="sng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E72F69-36B1-45CF-79BE-C5FB840728A5}"/>
              </a:ext>
            </a:extLst>
          </p:cNvPr>
          <p:cNvSpPr txBox="1"/>
          <p:nvPr/>
        </p:nvSpPr>
        <p:spPr>
          <a:xfrm>
            <a:off x="3688967" y="4775314"/>
            <a:ext cx="3031223" cy="96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spc="-5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LES View / Print</a:t>
            </a:r>
            <a:endParaRPr lang="en-US"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Allotments – Start, Stop, Change</a:t>
            </a:r>
            <a:endParaRPr lang="en-US"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spc="-5" dirty="0">
                <a:latin typeface="Arial"/>
                <a:cs typeface="Arial"/>
              </a:rPr>
              <a:t>Change Bank Account</a:t>
            </a:r>
          </a:p>
          <a:p>
            <a:pPr marL="184785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dirty="0">
                <a:latin typeface="Arial"/>
                <a:cs typeface="Arial"/>
              </a:rPr>
              <a:t>View DFAS Vouchers paid within last 6 months</a:t>
            </a:r>
            <a:endParaRPr lang="en-US" sz="800" spc="-5" dirty="0">
              <a:latin typeface="Arial"/>
              <a:cs typeface="Arial"/>
            </a:endParaRPr>
          </a:p>
          <a:p>
            <a:pPr marL="184785" indent="-172085"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r>
              <a:rPr lang="en-US" sz="800" dirty="0">
                <a:latin typeface="Arial"/>
                <a:cs typeface="Arial"/>
              </a:rPr>
              <a:t>W-2 view and print</a:t>
            </a:r>
            <a:endParaRPr lang="en-US" sz="800" spc="-5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184785" algn="l"/>
                <a:tab pos="185420" algn="l"/>
              </a:tabLst>
            </a:pPr>
            <a:endParaRPr lang="en-US" sz="800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37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2328F-7B6C-C240-26B6-DDAF5FEDE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2301A-49B5-8A95-902D-7A00B96BDD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C2891A-D8E4-4906-AC0A-378C1AA663F4}" type="datetime1">
              <a:rPr lang="en-US" smtClean="0"/>
              <a:t>8/23/2024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39A2D-2B8A-AFC0-2E9E-9D3C4AD27386}"/>
              </a:ext>
            </a:extLst>
          </p:cNvPr>
          <p:cNvSpPr txBox="1"/>
          <p:nvPr/>
        </p:nvSpPr>
        <p:spPr>
          <a:xfrm>
            <a:off x="5872941" y="135229"/>
            <a:ext cx="22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Assignments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341A1-9AA3-C34F-2B82-105CDBDBA472}"/>
              </a:ext>
            </a:extLst>
          </p:cNvPr>
          <p:cNvSpPr txBox="1"/>
          <p:nvPr/>
        </p:nvSpPr>
        <p:spPr>
          <a:xfrm>
            <a:off x="51515" y="824247"/>
            <a:ext cx="90924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First letter of your last name: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Team Able (P-Z):</a:t>
            </a:r>
          </a:p>
          <a:p>
            <a:endParaRPr lang="en-US" dirty="0"/>
          </a:p>
          <a:p>
            <a:r>
              <a:rPr lang="en-US" dirty="0"/>
              <a:t>Team Leader	SSG Aaron Scheler</a:t>
            </a:r>
          </a:p>
          <a:p>
            <a:r>
              <a:rPr lang="en-US" dirty="0"/>
              <a:t>HR		Mrs. Lori Bost</a:t>
            </a:r>
          </a:p>
          <a:p>
            <a:r>
              <a:rPr lang="en-US" dirty="0"/>
              <a:t>FI		Mr. Gerald Cox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Team Bear (H-O):</a:t>
            </a:r>
          </a:p>
          <a:p>
            <a:endParaRPr lang="en-US" dirty="0"/>
          </a:p>
          <a:p>
            <a:r>
              <a:rPr lang="en-US" dirty="0"/>
              <a:t>Team Leader	SGT Francesca Wolman</a:t>
            </a:r>
          </a:p>
          <a:p>
            <a:r>
              <a:rPr lang="en-US" dirty="0"/>
              <a:t>HR		Mr. Steven Thomas, Mrs. Gayle Morris, SGT Bingham</a:t>
            </a:r>
          </a:p>
          <a:p>
            <a:r>
              <a:rPr lang="en-US" dirty="0"/>
              <a:t>FI		SGT Francesca Wolman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Team Chosen (A-G):</a:t>
            </a:r>
          </a:p>
          <a:p>
            <a:endParaRPr lang="en-US" dirty="0"/>
          </a:p>
          <a:p>
            <a:r>
              <a:rPr lang="en-US" dirty="0"/>
              <a:t>Team Leader	SSG </a:t>
            </a:r>
            <a:r>
              <a:rPr lang="en-US" dirty="0" err="1"/>
              <a:t>Drakkar</a:t>
            </a:r>
            <a:r>
              <a:rPr lang="en-US" dirty="0"/>
              <a:t> Goldsmith</a:t>
            </a:r>
          </a:p>
          <a:p>
            <a:r>
              <a:rPr lang="en-US" dirty="0"/>
              <a:t>HR		Mr. Phillip Cobble</a:t>
            </a:r>
          </a:p>
          <a:p>
            <a:r>
              <a:rPr lang="en-US" dirty="0"/>
              <a:t>FI		Ms. Delphinia Ashley</a:t>
            </a:r>
          </a:p>
        </p:txBody>
      </p:sp>
    </p:spTree>
    <p:extLst>
      <p:ext uri="{BB962C8B-B14F-4D97-AF65-F5344CB8AC3E}">
        <p14:creationId xmlns:p14="http://schemas.microsoft.com/office/powerpoint/2010/main" val="207013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UNITED STATES ARMY STUDENT DETACHMENT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3480176" y="855075"/>
            <a:ext cx="2013863" cy="645549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COMMANDER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MAJ CARINO-RIVERA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Tahoma" pitchFamily="34" charset="0"/>
              </a:rPr>
              <a:t>O: (520) 671-5766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Tahoma" pitchFamily="34" charset="0"/>
              </a:rPr>
              <a:t>C: (803) 348-6146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12592" y="1542023"/>
            <a:ext cx="2013863" cy="5588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FIRST SERGEANT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1SG WARREN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O: (520) 692-9576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696226" y="3064082"/>
            <a:ext cx="1710996" cy="251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 BRAVE (H-O)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85003" y="3030302"/>
            <a:ext cx="1710996" cy="2460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 ABLE (P-Z)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581198" y="2141232"/>
            <a:ext cx="1807882" cy="707886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 SUPERVISOR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MS. MOYE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671-5771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001000" y="6221086"/>
            <a:ext cx="1066801" cy="545098"/>
          </a:xfrm>
          <a:prstGeom prst="roundRect">
            <a:avLst>
              <a:gd name="adj" fmla="val 19109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of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AUG 2024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756415" y="4689417"/>
            <a:ext cx="1710996" cy="668566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HR PROFESSIONAL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MR. COBBLE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673-7235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27356"/>
            <a:ext cx="15519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ACS Office-803-751-5257</a:t>
            </a:r>
          </a:p>
          <a:p>
            <a:endParaRPr lang="en-US" sz="900" dirty="0"/>
          </a:p>
          <a:p>
            <a:r>
              <a:rPr lang="en-US" sz="900" dirty="0"/>
              <a:t>ISOPREP-586-239-3701</a:t>
            </a:r>
          </a:p>
          <a:p>
            <a:endParaRPr lang="en-US" sz="900" dirty="0"/>
          </a:p>
          <a:p>
            <a:r>
              <a:rPr lang="en-US" sz="900" dirty="0"/>
              <a:t>SATO Travel-800-229-6078</a:t>
            </a:r>
          </a:p>
          <a:p>
            <a:endParaRPr lang="en-US" sz="900" dirty="0"/>
          </a:p>
          <a:p>
            <a:r>
              <a:rPr lang="en-US" sz="900" dirty="0"/>
              <a:t>Transportation-(803)751-5137/5138</a:t>
            </a:r>
            <a:endParaRPr lang="en-US" sz="1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" y="-4301"/>
            <a:ext cx="1478730" cy="1321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74" y="5303257"/>
            <a:ext cx="1255026" cy="880492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657276" y="3067673"/>
            <a:ext cx="1710996" cy="251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 CHOSEN  (A-G)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51" y="58268"/>
            <a:ext cx="1430836" cy="1321054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5805645" y="4616313"/>
            <a:ext cx="1770516" cy="66271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HR PROFESSIONAL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 MRS. BOST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673-7240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705308" y="5985214"/>
            <a:ext cx="1775688" cy="66271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HR PROFESSIONAL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MRS. MORRIS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673-7245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692107" y="5298426"/>
            <a:ext cx="1780877" cy="65783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 PROFESSIONAL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MR. THOMAS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673-7243</a:t>
            </a:r>
          </a:p>
          <a:p>
            <a:pPr algn="ctr">
              <a:defRPr/>
            </a:pPr>
            <a:endParaRPr lang="en-US" sz="1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ounded Rectangle 54">
            <a:extLst>
              <a:ext uri="{FF2B5EF4-FFF2-40B4-BE49-F238E27FC236}">
                <a16:creationId xmlns:a16="http://schemas.microsoft.com/office/drawing/2014/main" id="{038C9677-62D5-173C-DB61-4ECC31CC0F26}"/>
              </a:ext>
            </a:extLst>
          </p:cNvPr>
          <p:cNvSpPr/>
          <p:nvPr/>
        </p:nvSpPr>
        <p:spPr>
          <a:xfrm>
            <a:off x="5778481" y="3884720"/>
            <a:ext cx="1770516" cy="668566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HR NCO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SSG SCHELER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673-7279</a:t>
            </a:r>
          </a:p>
        </p:txBody>
      </p:sp>
      <p:sp>
        <p:nvSpPr>
          <p:cNvPr id="11" name="Rounded Rectangle 58">
            <a:extLst>
              <a:ext uri="{FF2B5EF4-FFF2-40B4-BE49-F238E27FC236}">
                <a16:creationId xmlns:a16="http://schemas.microsoft.com/office/drawing/2014/main" id="{7D57B2AD-CC9E-9931-9C14-F2E58BD0518E}"/>
              </a:ext>
            </a:extLst>
          </p:cNvPr>
          <p:cNvSpPr/>
          <p:nvPr/>
        </p:nvSpPr>
        <p:spPr>
          <a:xfrm>
            <a:off x="3665404" y="3927875"/>
            <a:ext cx="1772640" cy="65783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FINANCE NCO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SGT WOLMAN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673-7266</a:t>
            </a:r>
          </a:p>
        </p:txBody>
      </p:sp>
      <p:sp>
        <p:nvSpPr>
          <p:cNvPr id="16" name="Rounded Rectangle 58">
            <a:extLst>
              <a:ext uri="{FF2B5EF4-FFF2-40B4-BE49-F238E27FC236}">
                <a16:creationId xmlns:a16="http://schemas.microsoft.com/office/drawing/2014/main" id="{1731DFD0-CE3C-D547-77AC-CBCD4D990725}"/>
              </a:ext>
            </a:extLst>
          </p:cNvPr>
          <p:cNvSpPr/>
          <p:nvPr/>
        </p:nvSpPr>
        <p:spPr>
          <a:xfrm>
            <a:off x="1748993" y="5411169"/>
            <a:ext cx="1731183" cy="65783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FINANCE TECH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MS. ASHLEY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673-7250</a:t>
            </a:r>
          </a:p>
        </p:txBody>
      </p:sp>
      <p:sp>
        <p:nvSpPr>
          <p:cNvPr id="18" name="Rounded Rectangle 51">
            <a:extLst>
              <a:ext uri="{FF2B5EF4-FFF2-40B4-BE49-F238E27FC236}">
                <a16:creationId xmlns:a16="http://schemas.microsoft.com/office/drawing/2014/main" id="{EB3CD25E-0759-8613-0ECB-01CB2903CA56}"/>
              </a:ext>
            </a:extLst>
          </p:cNvPr>
          <p:cNvSpPr/>
          <p:nvPr/>
        </p:nvSpPr>
        <p:spPr>
          <a:xfrm>
            <a:off x="3512593" y="2141232"/>
            <a:ext cx="2013864" cy="673568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SECURITY MANAGER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SGT(P) PARKER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O: (803) 751-7908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Teams (520)-672-7391</a:t>
            </a:r>
          </a:p>
        </p:txBody>
      </p:sp>
      <p:sp>
        <p:nvSpPr>
          <p:cNvPr id="19" name="Rounded Rectangle 58">
            <a:extLst>
              <a:ext uri="{FF2B5EF4-FFF2-40B4-BE49-F238E27FC236}">
                <a16:creationId xmlns:a16="http://schemas.microsoft.com/office/drawing/2014/main" id="{F149101B-A735-7ED8-4E1A-537F09933B41}"/>
              </a:ext>
            </a:extLst>
          </p:cNvPr>
          <p:cNvSpPr/>
          <p:nvPr/>
        </p:nvSpPr>
        <p:spPr>
          <a:xfrm>
            <a:off x="5847049" y="5332221"/>
            <a:ext cx="1787898" cy="65754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FINANCE TECH 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MR. COX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684-6436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46CC7-6BC4-6C20-2E98-30FBB55DB780}"/>
              </a:ext>
            </a:extLst>
          </p:cNvPr>
          <p:cNvSpPr txBox="1"/>
          <p:nvPr/>
        </p:nvSpPr>
        <p:spPr>
          <a:xfrm>
            <a:off x="7441032" y="1492324"/>
            <a:ext cx="162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For Immediate assistance Students may contact USASD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Hotline </a:t>
            </a:r>
            <a:r>
              <a:rPr lang="en-US" sz="1200" b="1" dirty="0"/>
              <a:t>Service at 1-800-695-9742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B21A2-06E9-59FB-2809-CE1FCC3F87AE}"/>
              </a:ext>
            </a:extLst>
          </p:cNvPr>
          <p:cNvSpPr txBox="1"/>
          <p:nvPr/>
        </p:nvSpPr>
        <p:spPr>
          <a:xfrm>
            <a:off x="-168655" y="1550504"/>
            <a:ext cx="1726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STAFF ANSWER PHONE CALLS DURING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CUSTOMER SERVICE HOURS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M-F 1300-1600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09DE7-F1BB-604C-645E-1AC9645F74EE}"/>
              </a:ext>
            </a:extLst>
          </p:cNvPr>
          <p:cNvSpPr txBox="1"/>
          <p:nvPr/>
        </p:nvSpPr>
        <p:spPr>
          <a:xfrm>
            <a:off x="1563647" y="3350366"/>
            <a:ext cx="1932126" cy="553998"/>
          </a:xfrm>
          <a:prstGeom prst="rect">
            <a:avLst/>
          </a:prstGeom>
          <a:solidFill>
            <a:schemeClr val="bg2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Mailbox:</a:t>
            </a:r>
          </a:p>
          <a:p>
            <a:r>
              <a:rPr lang="en-US" sz="1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usarmy.jackson.tradoc.mbx.ltb-usasd-team-chosen@army.mil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38CBC7-0D1A-78C8-A937-24CED9C2383B}"/>
              </a:ext>
            </a:extLst>
          </p:cNvPr>
          <p:cNvSpPr txBox="1"/>
          <p:nvPr/>
        </p:nvSpPr>
        <p:spPr>
          <a:xfrm>
            <a:off x="3630661" y="3343770"/>
            <a:ext cx="1932126" cy="553998"/>
          </a:xfrm>
          <a:prstGeom prst="rect">
            <a:avLst/>
          </a:prstGeom>
          <a:solidFill>
            <a:schemeClr val="bg2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Mailbox:</a:t>
            </a:r>
            <a:endParaRPr lang="en-US" sz="1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usarmy.jackson.tradoc.mbx.ltb-usasd-team-brave@army.mil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5966D-F6FB-7207-75F9-3C21540658A2}"/>
              </a:ext>
            </a:extLst>
          </p:cNvPr>
          <p:cNvSpPr txBox="1"/>
          <p:nvPr/>
        </p:nvSpPr>
        <p:spPr>
          <a:xfrm>
            <a:off x="5710085" y="3301315"/>
            <a:ext cx="1932126" cy="553998"/>
          </a:xfrm>
          <a:prstGeom prst="rect">
            <a:avLst/>
          </a:prstGeom>
          <a:solidFill>
            <a:schemeClr val="bg2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Mailbox:</a:t>
            </a:r>
            <a:endParaRPr lang="en-US" sz="1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usarmy.jackson.tradoc.mbx.ltb-usasd-team-able@army.mil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1">
            <a:extLst>
              <a:ext uri="{FF2B5EF4-FFF2-40B4-BE49-F238E27FC236}">
                <a16:creationId xmlns:a16="http://schemas.microsoft.com/office/drawing/2014/main" id="{4B2A37BE-B67C-34A8-332A-68BA83B5A0AA}"/>
              </a:ext>
            </a:extLst>
          </p:cNvPr>
          <p:cNvSpPr/>
          <p:nvPr/>
        </p:nvSpPr>
        <p:spPr>
          <a:xfrm>
            <a:off x="5736560" y="2141232"/>
            <a:ext cx="1807882" cy="65708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 SUPERVISOR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SSG NEGRON CASIANO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692-9574</a:t>
            </a:r>
          </a:p>
        </p:txBody>
      </p:sp>
      <p:sp>
        <p:nvSpPr>
          <p:cNvPr id="17" name="Rounded Rectangle 58">
            <a:extLst>
              <a:ext uri="{FF2B5EF4-FFF2-40B4-BE49-F238E27FC236}">
                <a16:creationId xmlns:a16="http://schemas.microsoft.com/office/drawing/2014/main" id="{25F632E3-C116-DF2F-1B81-B5DA33905B63}"/>
              </a:ext>
            </a:extLst>
          </p:cNvPr>
          <p:cNvSpPr/>
          <p:nvPr/>
        </p:nvSpPr>
        <p:spPr>
          <a:xfrm>
            <a:off x="3655519" y="4626116"/>
            <a:ext cx="1825477" cy="65783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HR NCO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SGT BINGHAM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671-4856</a:t>
            </a:r>
          </a:p>
        </p:txBody>
      </p:sp>
      <p:sp>
        <p:nvSpPr>
          <p:cNvPr id="23" name="Rounded Rectangle 37">
            <a:extLst>
              <a:ext uri="{FF2B5EF4-FFF2-40B4-BE49-F238E27FC236}">
                <a16:creationId xmlns:a16="http://schemas.microsoft.com/office/drawing/2014/main" id="{67E5E64C-9EE9-6FCA-900A-E3F63092210A}"/>
              </a:ext>
            </a:extLst>
          </p:cNvPr>
          <p:cNvSpPr/>
          <p:nvPr/>
        </p:nvSpPr>
        <p:spPr>
          <a:xfrm>
            <a:off x="1738684" y="3963404"/>
            <a:ext cx="1710996" cy="66271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HR NCO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</a:rPr>
              <a:t>SSG GOLDSMITH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</a:rPr>
              <a:t>O: (520) 692-9575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033" y="45396"/>
            <a:ext cx="99186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UNC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L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A</a:t>
            </a:r>
            <a:r>
              <a:rPr sz="1000" b="1" spc="-10">
                <a:solidFill>
                  <a:srgbClr val="00CC00"/>
                </a:solidFill>
                <a:latin typeface="Times New Roman"/>
                <a:cs typeface="Times New Roman"/>
              </a:rPr>
              <a:t>SS/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F</a:t>
            </a:r>
            <a:r>
              <a:rPr sz="1000" b="1">
                <a:solidFill>
                  <a:srgbClr val="00CC00"/>
                </a:solidFill>
                <a:latin typeface="Times New Roman"/>
                <a:cs typeface="Times New Roman"/>
              </a:rPr>
              <a:t>O</a:t>
            </a:r>
            <a:r>
              <a:rPr sz="1000" b="1" spc="-5">
                <a:solidFill>
                  <a:srgbClr val="00CC00"/>
                </a:solidFill>
                <a:latin typeface="Times New Roman"/>
                <a:cs typeface="Times New Roman"/>
              </a:rPr>
              <a:t>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151" y="0"/>
            <a:ext cx="4023360" cy="6356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700" b="1" spc="-20">
                <a:solidFill>
                  <a:srgbClr val="F6C600"/>
                </a:solidFill>
                <a:latin typeface="Arial"/>
                <a:cs typeface="Arial"/>
              </a:rPr>
              <a:t>AMERICA’S</a:t>
            </a:r>
            <a:r>
              <a:rPr sz="1700" b="1" spc="-30">
                <a:solidFill>
                  <a:srgbClr val="F6C600"/>
                </a:solidFill>
                <a:latin typeface="Arial"/>
                <a:cs typeface="Arial"/>
              </a:rPr>
              <a:t> ARMY:</a:t>
            </a:r>
            <a:endParaRPr sz="17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500" b="1" spc="-5">
                <a:solidFill>
                  <a:srgbClr val="959595"/>
                </a:solidFill>
                <a:latin typeface="Arial"/>
                <a:cs typeface="Arial"/>
              </a:rPr>
              <a:t>Globally Responsive, Regionally</a:t>
            </a:r>
            <a:r>
              <a:rPr sz="1500" b="1" spc="-1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500" b="1" spc="-5">
                <a:solidFill>
                  <a:srgbClr val="959595"/>
                </a:solidFill>
                <a:latin typeface="Arial"/>
                <a:cs typeface="Arial"/>
              </a:rPr>
              <a:t>Engaged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1371600"/>
            <a:ext cx="5181600" cy="4617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58596"/>
            <a:ext cx="9144000" cy="1065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614" y="1086103"/>
            <a:ext cx="894038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United States </a:t>
            </a:r>
            <a:r>
              <a:rPr sz="3600" b="1">
                <a:solidFill>
                  <a:srgbClr val="FF0000"/>
                </a:solidFill>
                <a:latin typeface="Arial"/>
                <a:cs typeface="Arial"/>
              </a:rPr>
              <a:t>Army </a:t>
            </a: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Student</a:t>
            </a:r>
            <a:r>
              <a:rPr sz="3600" b="1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>
                <a:solidFill>
                  <a:srgbClr val="FF0000"/>
                </a:solidFill>
                <a:latin typeface="Arial"/>
                <a:cs typeface="Arial"/>
              </a:rPr>
              <a:t>Detachment</a:t>
            </a:r>
            <a:endParaRPr sz="36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3305" y="5514533"/>
            <a:ext cx="34002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In-Processing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3200" b="1" dirty="0">
              <a:latin typeface="Arial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0650EC-8F07-34A3-FC1F-96B450FBBB9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449" y="6686025"/>
            <a:ext cx="2133600" cy="24765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CB74D7A6-B4F2-4A90-B202-F754EA63BD38}" type="datetime1">
              <a:rPr lang="en-US" b="0" spc="-5" smtClean="0">
                <a:solidFill>
                  <a:schemeClr val="tx1"/>
                </a:solidFill>
              </a:rPr>
              <a:t>8/23/2024</a:t>
            </a:fld>
            <a:endParaRPr lang="en-US" b="0" spc="-5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04619-B609-3B5C-E30D-93DFEBF6FC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77401" y="6610350"/>
            <a:ext cx="2133600" cy="247650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z="900" b="0" spc="-5" smtClean="0"/>
              <a:t>7</a:t>
            </a:fld>
            <a:endParaRPr lang="en-US" sz="900" b="0" spc="-5" dirty="0"/>
          </a:p>
        </p:txBody>
      </p:sp>
    </p:spTree>
    <p:extLst>
      <p:ext uri="{BB962C8B-B14F-4D97-AF65-F5344CB8AC3E}">
        <p14:creationId xmlns:p14="http://schemas.microsoft.com/office/powerpoint/2010/main" val="44776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7C8C-318B-AD5D-AEBB-43F681F3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>
                <a:cs typeface="Arial"/>
              </a:rPr>
              <a:t>USASD In-Processing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BDFAB-B592-A651-B784-6218D8FAC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BB814-A722-82AD-E5C3-5E1B103C85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1A7A2C2-BBB0-45B3-B544-5936ED9FBA98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2A1D8-B19F-9E02-CE83-06D654F52786}"/>
              </a:ext>
            </a:extLst>
          </p:cNvPr>
          <p:cNvSpPr txBox="1"/>
          <p:nvPr/>
        </p:nvSpPr>
        <p:spPr>
          <a:xfrm rot="10800000" flipV="1">
            <a:off x="442965" y="918253"/>
            <a:ext cx="810684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sz="1400" b="1" dirty="0">
                <a:latin typeface="Arial"/>
                <a:cs typeface="Arial"/>
              </a:rPr>
              <a:t>All Students are required to use a CAC accessible computer with their Army 365 email authentication to gain access</a:t>
            </a:r>
          </a:p>
          <a:p>
            <a:endParaRPr lang="en-US" sz="1400" b="1" dirty="0"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b="1" dirty="0">
                <a:latin typeface="Arial"/>
                <a:cs typeface="Arial"/>
              </a:rPr>
              <a:t>Access SharePoint at </a:t>
            </a:r>
            <a:r>
              <a:rPr lang="en-US" sz="1400" dirty="0">
                <a:latin typeface="Arial"/>
                <a:cs typeface="Arial"/>
                <a:hlinkClick r:id="rId2"/>
              </a:rPr>
              <a:t>United States Army Student Detachment - Home (sharepoint-mil.us)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and communicate through Army 365 email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b="1" dirty="0">
                <a:latin typeface="Arial"/>
                <a:cs typeface="Arial"/>
              </a:rPr>
              <a:t>DO NOT in-process/create a file no earlier than </a:t>
            </a: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en-US" sz="1400" b="1" dirty="0">
                <a:latin typeface="Arial"/>
                <a:cs typeface="Arial"/>
              </a:rPr>
              <a:t> days before your report date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Graphical user interface">
            <a:extLst>
              <a:ext uri="{FF2B5EF4-FFF2-40B4-BE49-F238E27FC236}">
                <a16:creationId xmlns:a16="http://schemas.microsoft.com/office/drawing/2014/main" id="{D435AE75-3D8E-F1B1-2859-9730B1470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802987"/>
            <a:ext cx="7825908" cy="379654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BC660A5-2F15-2D51-076F-B288A64D1FE0}"/>
              </a:ext>
            </a:extLst>
          </p:cNvPr>
          <p:cNvSpPr/>
          <p:nvPr/>
        </p:nvSpPr>
        <p:spPr>
          <a:xfrm>
            <a:off x="4817772" y="3536592"/>
            <a:ext cx="1543050" cy="8838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221F5A3-9AFC-C774-499D-C9C879B8127A}"/>
              </a:ext>
            </a:extLst>
          </p:cNvPr>
          <p:cNvGraphicFramePr>
            <a:graphicFrameLocks noGrp="1"/>
          </p:cNvGraphicFramePr>
          <p:nvPr/>
        </p:nvGraphicFramePr>
        <p:xfrm>
          <a:off x="4133850" y="1854994"/>
          <a:ext cx="3625850" cy="19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5850">
                  <a:extLst>
                    <a:ext uri="{9D8B030D-6E8A-4147-A177-3AD203B41FA5}">
                      <a16:colId xmlns:a16="http://schemas.microsoft.com/office/drawing/2014/main" val="32640991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hlinkClick r:id="rId4"/>
                        </a:rPr>
                        <a:t>usarmy.jackson.CAC.mbx.usasd-in-processing@</a:t>
                      </a:r>
                      <a:r>
                        <a:rPr lang="en-US" sz="1000" u="sng" baseline="0" dirty="0">
                          <a:effectLst/>
                          <a:hlinkClick r:id="rId4"/>
                        </a:rPr>
                        <a:t>army</a:t>
                      </a:r>
                      <a:r>
                        <a:rPr lang="en-US" sz="1000" u="sng" dirty="0">
                          <a:effectLst/>
                          <a:hlinkClick r:id="rId4"/>
                        </a:rPr>
                        <a:t>.mil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030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66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2049-FCC5-593B-FF52-C1016365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>
                <a:cs typeface="Arial"/>
              </a:rPr>
              <a:t>USASD In-Processing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5E682-7524-FF84-2105-DDBDF80A1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43B251-5EF7-467D-9142-CBFA393D906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087B1-1FC2-36CA-7CAB-9C8250C884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1A7A2C2-BBB0-45B3-B544-5936ED9FBA98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0B51D-1806-B38D-0F90-BC3E2D4417E9}"/>
              </a:ext>
            </a:extLst>
          </p:cNvPr>
          <p:cNvSpPr txBox="1"/>
          <p:nvPr/>
        </p:nvSpPr>
        <p:spPr>
          <a:xfrm>
            <a:off x="106262" y="1010049"/>
            <a:ext cx="90133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On the Home Page "click" the In-Processing tile and scroll down until you find the Student Data Form.</a:t>
            </a:r>
            <a:endParaRPr lang="en-US" sz="2000" dirty="0"/>
          </a:p>
        </p:txBody>
      </p:sp>
      <p:pic>
        <p:nvPicPr>
          <p:cNvPr id="10" name="Content Placeholder 9" descr="Graphical user interface, text">
            <a:extLst>
              <a:ext uri="{FF2B5EF4-FFF2-40B4-BE49-F238E27FC236}">
                <a16:creationId xmlns:a16="http://schemas.microsoft.com/office/drawing/2014/main" id="{9996982B-5C05-7217-E4AD-0A77A12A1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8649"/>
            <a:ext cx="8229600" cy="4429345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1551435-5F3F-581D-27AF-06BC19E1E97C}"/>
              </a:ext>
            </a:extLst>
          </p:cNvPr>
          <p:cNvSpPr/>
          <p:nvPr/>
        </p:nvSpPr>
        <p:spPr>
          <a:xfrm>
            <a:off x="1416050" y="4743450"/>
            <a:ext cx="1543050" cy="8838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52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xCatchAll xmlns="262ac2d9-4d93-49d4-b277-690289890a5c" xsi:nil="true"/>
    <lcf76f155ced4ddcb4097134ff3c332f xmlns="97b3ce4f-8650-4131-8481-69823b24d7b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C5256F88F7B42B3D3082FD60C1BDC" ma:contentTypeVersion="13" ma:contentTypeDescription="Create a new document." ma:contentTypeScope="" ma:versionID="0f2d64867f05f33048f331110b44513c">
  <xsd:schema xmlns:xsd="http://www.w3.org/2001/XMLSchema" xmlns:xs="http://www.w3.org/2001/XMLSchema" xmlns:p="http://schemas.microsoft.com/office/2006/metadata/properties" xmlns:ns2="97b3ce4f-8650-4131-8481-69823b24d7b2" xmlns:ns3="262ac2d9-4d93-49d4-b277-690289890a5c" targetNamespace="http://schemas.microsoft.com/office/2006/metadata/properties" ma:root="true" ma:fieldsID="adfd3e0b2f74b756a81bacec3edfcf68" ns2:_="" ns3:_="">
    <xsd:import namespace="97b3ce4f-8650-4131-8481-69823b24d7b2"/>
    <xsd:import namespace="262ac2d9-4d93-49d4-b277-690289890a5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3ce4f-8650-4131-8481-69823b24d7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c2d9-4d93-49d4-b277-690289890a5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4c376f7-290a-4dd5-8c12-ee22b7beaeff}" ma:internalName="TaxCatchAll" ma:showField="CatchAllData" ma:web="262ac2d9-4d93-49d4-b277-690289890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60C86C-9990-4579-A2F0-D5DC7BA11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B8A85F-A4D1-4BA1-A129-1EE06329B750}">
  <ds:schemaRefs>
    <ds:schemaRef ds:uri="97b3ce4f-8650-4131-8481-69823b24d7b2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62ac2d9-4d93-49d4-b277-690289890a5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242AAF-8E88-4FAD-8283-235E188AD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3ce4f-8650-4131-8481-69823b24d7b2"/>
    <ds:schemaRef ds:uri="262ac2d9-4d93-49d4-b277-690289890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2606</Words>
  <Application>Microsoft Office PowerPoint</Application>
  <PresentationFormat>On-screen Show (4:3)</PresentationFormat>
  <Paragraphs>509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 Arial</vt:lpstr>
      <vt:lpstr>Arial</vt:lpstr>
      <vt:lpstr>Arial </vt:lpstr>
      <vt:lpstr>Calibri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USASD  TDA</vt:lpstr>
      <vt:lpstr>PowerPoint Presentation</vt:lpstr>
      <vt:lpstr>PowerPoint Presentation</vt:lpstr>
      <vt:lpstr>PowerPoint Presentation</vt:lpstr>
      <vt:lpstr>PowerPoint Presentation</vt:lpstr>
      <vt:lpstr>USASD In-Processing</vt:lpstr>
      <vt:lpstr>USASD In-Processing</vt:lpstr>
      <vt:lpstr>USASD In-Processing</vt:lpstr>
      <vt:lpstr>USASD In-Processing</vt:lpstr>
      <vt:lpstr>USASD In-Processing</vt:lpstr>
      <vt:lpstr>PowerPoint Presentation</vt:lpstr>
      <vt:lpstr>PowerPoint Presentation</vt:lpstr>
      <vt:lpstr>Absence Request</vt:lpstr>
      <vt:lpstr>CLICK PAID (PAY-ABSENCE- INCENT-DED)</vt:lpstr>
      <vt:lpstr>PowerPoint Presentation</vt:lpstr>
      <vt:lpstr>Absence Request</vt:lpstr>
      <vt:lpstr>Absence Request (without House Hunting Absence)</vt:lpstr>
      <vt:lpstr>Absence Request (with House Hunting Absence)</vt:lpstr>
      <vt:lpstr>Absence Request (with House Hunting Absence)</vt:lpstr>
      <vt:lpstr>PowerPoint Presentation</vt:lpstr>
      <vt:lpstr>PowerPoint Presentation</vt:lpstr>
      <vt:lpstr>PowerPoint Presentation</vt:lpstr>
      <vt:lpstr>PowerPoint Presentation</vt:lpstr>
      <vt:lpstr>OCONUS Absence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USASD Structure Project</dc:title>
  <dc:creator>Peach, Alejandra D CPT</dc:creator>
  <cp:lastModifiedBy>Henderson, Leando Jr CIV USARMY IMT (USA)</cp:lastModifiedBy>
  <cp:revision>331</cp:revision>
  <cp:lastPrinted>2021-04-20T13:29:19Z</cp:lastPrinted>
  <dcterms:created xsi:type="dcterms:W3CDTF">2007-07-24T17:31:55Z</dcterms:created>
  <dcterms:modified xsi:type="dcterms:W3CDTF">2024-08-23T14:58:38Z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000800384c000000000001023620</vt:lpwstr>
  </property>
  <property fmtid="{D5CDD505-2E9C-101B-9397-08002B2CF9AE}" pid="3" name="ContentTypeId">
    <vt:lpwstr>0x0101001B8C5256F88F7B42B3D3082FD60C1BDC</vt:lpwstr>
  </property>
  <property fmtid="{D5CDD505-2E9C-101B-9397-08002B2CF9AE}" pid="4" name="MediaServiceImageTags">
    <vt:lpwstr/>
  </property>
</Properties>
</file>